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1"/>
  </p:sldMasterIdLst>
  <p:notesMasterIdLst>
    <p:notesMasterId r:id="rId15"/>
  </p:notesMasterIdLst>
  <p:handoutMasterIdLst>
    <p:handoutMasterId r:id="rId16"/>
  </p:handoutMasterIdLst>
  <p:sldIdLst>
    <p:sldId id="390" r:id="rId2"/>
    <p:sldId id="377" r:id="rId3"/>
    <p:sldId id="386" r:id="rId4"/>
    <p:sldId id="397" r:id="rId5"/>
    <p:sldId id="388" r:id="rId6"/>
    <p:sldId id="398" r:id="rId7"/>
    <p:sldId id="399" r:id="rId8"/>
    <p:sldId id="400" r:id="rId9"/>
    <p:sldId id="290" r:id="rId10"/>
    <p:sldId id="402" r:id="rId11"/>
    <p:sldId id="405" r:id="rId12"/>
    <p:sldId id="401" r:id="rId13"/>
    <p:sldId id="394" r:id="rId14"/>
  </p:sldIdLst>
  <p:sldSz cx="9144000" cy="6858000" type="screen4x3"/>
  <p:notesSz cx="681355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FF00"/>
    <a:srgbClr val="FFFF00"/>
    <a:srgbClr val="CCFFFF"/>
    <a:srgbClr val="FFCCCC"/>
    <a:srgbClr val="FFCC66"/>
    <a:srgbClr val="C81B0E"/>
    <a:srgbClr val="66FFFF"/>
    <a:srgbClr val="CC99FF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2462" autoAdjust="0"/>
  </p:normalViewPr>
  <p:slideViewPr>
    <p:cSldViewPr>
      <p:cViewPr varScale="1">
        <p:scale>
          <a:sx n="68" d="100"/>
          <a:sy n="68" d="100"/>
        </p:scale>
        <p:origin x="-96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56" y="-90"/>
      </p:cViewPr>
      <p:guideLst>
        <p:guide orient="horz" pos="3133"/>
        <p:guide pos="214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6400004486618495"/>
          <c:y val="0.19896937882764759"/>
          <c:w val="0.71910682639029966"/>
          <c:h val="0.768378116797900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solidFill>
                <a:srgbClr val="CCCCFF"/>
              </a:solidFill>
            </c:spPr>
          </c:dPt>
          <c:dPt>
            <c:idx val="1"/>
            <c:spPr>
              <a:solidFill>
                <a:srgbClr val="99FF99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99FF"/>
              </a:solidFill>
            </c:spPr>
          </c:dPt>
          <c:dPt>
            <c:idx val="4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Образование; 294,2; </a:t>
                    </a:r>
                    <a:r>
                      <a:rPr lang="ru-RU" smtClean="0"/>
                      <a:t>47%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2.3301141844448928E-2"/>
                  <c:y val="-1.5888888888888952E-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4.2247683783116892E-2"/>
                  <c:y val="1.2678390201224838E-2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7.8524043439524183E-2"/>
                  <c:y val="5.708871391076125E-2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7.3220881793445561E-2"/>
                  <c:y val="-2.2782152230971172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Культура; </a:t>
                    </a:r>
                    <a:r>
                      <a:rPr lang="ru-RU" dirty="0" smtClean="0"/>
                      <a:t>38,1; 6%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0.13351778275421994"/>
                  <c:y val="-1.5185476815398093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ЖКХ</c:v>
                </c:pt>
                <c:pt idx="2">
                  <c:v>Нац. экономика</c:v>
                </c:pt>
                <c:pt idx="3">
                  <c:v>Общегос. вопросы</c:v>
                </c:pt>
                <c:pt idx="4">
                  <c:v>Культура</c:v>
                </c:pt>
                <c:pt idx="5">
                  <c:v>Соц. политика</c:v>
                </c:pt>
                <c:pt idx="6">
                  <c:v>Нац. безопасность</c:v>
                </c:pt>
                <c:pt idx="7">
                  <c:v>Физ-ра и спорт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294.2</c:v>
                </c:pt>
                <c:pt idx="1">
                  <c:v>72.400000000000006</c:v>
                </c:pt>
                <c:pt idx="2">
                  <c:v>87.5</c:v>
                </c:pt>
                <c:pt idx="3">
                  <c:v>76.3</c:v>
                </c:pt>
                <c:pt idx="4">
                  <c:v>38.1</c:v>
                </c:pt>
                <c:pt idx="5" formatCode="0.0">
                  <c:v>26.2</c:v>
                </c:pt>
                <c:pt idx="6">
                  <c:v>13.3</c:v>
                </c:pt>
                <c:pt idx="7" formatCode="0.0">
                  <c:v>13</c:v>
                </c:pt>
                <c:pt idx="8">
                  <c:v>0.70000000000000029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B20DA-63D3-43C0-B0EA-D29FF7D8D88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1B421B-BB6F-44F4-9C14-F058785F2D8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Приоритет - действующие расходные обязательства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4C5C441B-2283-4F3D-B4F0-90052C7CAD5D}" type="parTrans" cxnId="{2696CE14-A2B4-4899-95DE-81952C5C2F99}">
      <dgm:prSet/>
      <dgm:spPr/>
      <dgm:t>
        <a:bodyPr/>
        <a:lstStyle/>
        <a:p>
          <a:endParaRPr lang="ru-RU"/>
        </a:p>
      </dgm:t>
    </dgm:pt>
    <dgm:pt modelId="{DB956D60-8020-4FF7-BA89-27CEBBE028BA}" type="sibTrans" cxnId="{2696CE14-A2B4-4899-95DE-81952C5C2F99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22B85093-A319-41A8-B5AD-C783E6F4618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Предусмотрены средства на индексацию тарифов на коммунальные услуги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074EEAE6-1068-4EA2-A2D0-A95BF4576DD7}" type="parTrans" cxnId="{19D48FC6-FD30-4587-AA94-47480C0E7FC5}">
      <dgm:prSet/>
      <dgm:spPr/>
      <dgm:t>
        <a:bodyPr/>
        <a:lstStyle/>
        <a:p>
          <a:endParaRPr lang="ru-RU"/>
        </a:p>
      </dgm:t>
    </dgm:pt>
    <dgm:pt modelId="{A498B491-EAB2-420B-AF9E-D4CB4FED1182}" type="sibTrans" cxnId="{19D48FC6-FD30-4587-AA94-47480C0E7FC5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5C0CACB4-960F-4F21-953B-2401EEC426D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указов Президента РФ о повышении заработной платы работникам бюджетной сферы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8CFBDB25-DA46-4D1C-B2F0-3A1CDC1978AB}" type="parTrans" cxnId="{FACC5FC9-9C05-4F10-892E-6731BDCD3051}">
      <dgm:prSet/>
      <dgm:spPr/>
      <dgm:t>
        <a:bodyPr/>
        <a:lstStyle/>
        <a:p>
          <a:endParaRPr lang="ru-RU"/>
        </a:p>
      </dgm:t>
    </dgm:pt>
    <dgm:pt modelId="{21AB5482-464C-4F37-A8AD-41B4A4E90B13}" type="sibTrans" cxnId="{FACC5FC9-9C05-4F10-892E-6731BDCD3051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6A6D52B0-C806-42EC-BB85-A8B9DC675C8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условий соглашения с Министерством финансов Пермского края «О мерах по повышению эффективности  использования бюджетных средств»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038B9E37-2484-4DE4-9897-C07AB29DB6C7}" type="parTrans" cxnId="{9BBB26BF-3D80-4590-935F-9797DD2F7C04}">
      <dgm:prSet/>
      <dgm:spPr/>
      <dgm:t>
        <a:bodyPr/>
        <a:lstStyle/>
        <a:p>
          <a:endParaRPr lang="ru-RU"/>
        </a:p>
      </dgm:t>
    </dgm:pt>
    <dgm:pt modelId="{9089379F-0906-4334-BC59-376DCEDB6693}" type="sibTrans" cxnId="{9BBB26BF-3D80-4590-935F-9797DD2F7C04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19671C89-25B4-47AD-90AC-9DE6B46CDCD1}" type="pres">
      <dgm:prSet presAssocID="{C7AB20DA-63D3-43C0-B0EA-D29FF7D8D8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BBDFC1-72C0-4901-AE31-1AEFDD57D419}" type="pres">
      <dgm:prSet presAssocID="{C01B421B-BB6F-44F4-9C14-F058785F2D8E}" presName="node" presStyleLbl="node1" presStyleIdx="0" presStyleCnt="4" custScaleX="160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1122E-2682-4D9C-953F-BAC43E6859BA}" type="pres">
      <dgm:prSet presAssocID="{DB956D60-8020-4FF7-BA89-27CEBBE028B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AED845F0-12B7-4680-B9B9-7013D461B90B}" type="pres">
      <dgm:prSet presAssocID="{DB956D60-8020-4FF7-BA89-27CEBBE028B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54535AF-1B65-4EA0-B950-06FA9223E55B}" type="pres">
      <dgm:prSet presAssocID="{22B85093-A319-41A8-B5AD-C783E6F46181}" presName="node" presStyleLbl="node1" presStyleIdx="1" presStyleCnt="4" custScaleX="157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7483E-B789-4918-AD70-D9718F8D01E0}" type="pres">
      <dgm:prSet presAssocID="{A498B491-EAB2-420B-AF9E-D4CB4FED118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B18D1D7-129F-4441-B851-C26A7E9EC372}" type="pres">
      <dgm:prSet presAssocID="{A498B491-EAB2-420B-AF9E-D4CB4FED1182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06BDFAB-8DBC-4233-854A-8A3DBCAD5739}" type="pres">
      <dgm:prSet presAssocID="{5C0CACB4-960F-4F21-953B-2401EEC426DB}" presName="node" presStyleLbl="node1" presStyleIdx="2" presStyleCnt="4" custScaleX="168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5E832-987C-403B-9907-276BDADBFD9D}" type="pres">
      <dgm:prSet presAssocID="{21AB5482-464C-4F37-A8AD-41B4A4E90B1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FD4D53C-22C4-453E-999F-C0F54730C33C}" type="pres">
      <dgm:prSet presAssocID="{21AB5482-464C-4F37-A8AD-41B4A4E90B1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D8E3D17A-659D-4628-BEB6-85B0BDDE81EF}" type="pres">
      <dgm:prSet presAssocID="{6A6D52B0-C806-42EC-BB85-A8B9DC675C85}" presName="node" presStyleLbl="node1" presStyleIdx="3" presStyleCnt="4" custScaleX="197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99DD1-D8A6-49AC-87CD-0DC301E03DE3}" type="pres">
      <dgm:prSet presAssocID="{9089379F-0906-4334-BC59-376DCEDB669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367F8AC-2F87-41A7-8493-1E790C1C5B8B}" type="pres">
      <dgm:prSet presAssocID="{9089379F-0906-4334-BC59-376DCEDB6693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D4C8550-F3F2-4FC4-A146-91C6F2CD6CF6}" type="presOf" srcId="{A498B491-EAB2-420B-AF9E-D4CB4FED1182}" destId="{9B18D1D7-129F-4441-B851-C26A7E9EC372}" srcOrd="1" destOrd="0" presId="urn:microsoft.com/office/officeart/2005/8/layout/cycle7"/>
    <dgm:cxn modelId="{988939E7-5BA8-485E-9E69-5B6F30802D61}" type="presOf" srcId="{6A6D52B0-C806-42EC-BB85-A8B9DC675C85}" destId="{D8E3D17A-659D-4628-BEB6-85B0BDDE81EF}" srcOrd="0" destOrd="0" presId="urn:microsoft.com/office/officeart/2005/8/layout/cycle7"/>
    <dgm:cxn modelId="{2DB3C4D3-AEB6-4509-8EB2-00A7CC14DE9C}" type="presOf" srcId="{21AB5482-464C-4F37-A8AD-41B4A4E90B13}" destId="{4FD4D53C-22C4-453E-999F-C0F54730C33C}" srcOrd="1" destOrd="0" presId="urn:microsoft.com/office/officeart/2005/8/layout/cycle7"/>
    <dgm:cxn modelId="{0D7A36DC-0EF0-4380-B3BD-F13762FE3B64}" type="presOf" srcId="{DB956D60-8020-4FF7-BA89-27CEBBE028BA}" destId="{AED845F0-12B7-4680-B9B9-7013D461B90B}" srcOrd="1" destOrd="0" presId="urn:microsoft.com/office/officeart/2005/8/layout/cycle7"/>
    <dgm:cxn modelId="{FACC5FC9-9C05-4F10-892E-6731BDCD3051}" srcId="{C7AB20DA-63D3-43C0-B0EA-D29FF7D8D883}" destId="{5C0CACB4-960F-4F21-953B-2401EEC426DB}" srcOrd="2" destOrd="0" parTransId="{8CFBDB25-DA46-4D1C-B2F0-3A1CDC1978AB}" sibTransId="{21AB5482-464C-4F37-A8AD-41B4A4E90B13}"/>
    <dgm:cxn modelId="{BE54157E-41CC-4DBF-AEEB-923E084B52F8}" type="presOf" srcId="{C01B421B-BB6F-44F4-9C14-F058785F2D8E}" destId="{75BBDFC1-72C0-4901-AE31-1AEFDD57D419}" srcOrd="0" destOrd="0" presId="urn:microsoft.com/office/officeart/2005/8/layout/cycle7"/>
    <dgm:cxn modelId="{2696CE14-A2B4-4899-95DE-81952C5C2F99}" srcId="{C7AB20DA-63D3-43C0-B0EA-D29FF7D8D883}" destId="{C01B421B-BB6F-44F4-9C14-F058785F2D8E}" srcOrd="0" destOrd="0" parTransId="{4C5C441B-2283-4F3D-B4F0-90052C7CAD5D}" sibTransId="{DB956D60-8020-4FF7-BA89-27CEBBE028BA}"/>
    <dgm:cxn modelId="{9E1E0CC0-5CDA-4283-8052-AC5AEDC3689B}" type="presOf" srcId="{22B85093-A319-41A8-B5AD-C783E6F46181}" destId="{854535AF-1B65-4EA0-B950-06FA9223E55B}" srcOrd="0" destOrd="0" presId="urn:microsoft.com/office/officeart/2005/8/layout/cycle7"/>
    <dgm:cxn modelId="{E6820D3D-FE42-47D6-BF5F-0C90FB4CADC3}" type="presOf" srcId="{9089379F-0906-4334-BC59-376DCEDB6693}" destId="{A367F8AC-2F87-41A7-8493-1E790C1C5B8B}" srcOrd="1" destOrd="0" presId="urn:microsoft.com/office/officeart/2005/8/layout/cycle7"/>
    <dgm:cxn modelId="{8724963A-5D55-4DBF-A375-948439977342}" type="presOf" srcId="{DB956D60-8020-4FF7-BA89-27CEBBE028BA}" destId="{C411122E-2682-4D9C-953F-BAC43E6859BA}" srcOrd="0" destOrd="0" presId="urn:microsoft.com/office/officeart/2005/8/layout/cycle7"/>
    <dgm:cxn modelId="{9BBB26BF-3D80-4590-935F-9797DD2F7C04}" srcId="{C7AB20DA-63D3-43C0-B0EA-D29FF7D8D883}" destId="{6A6D52B0-C806-42EC-BB85-A8B9DC675C85}" srcOrd="3" destOrd="0" parTransId="{038B9E37-2484-4DE4-9897-C07AB29DB6C7}" sibTransId="{9089379F-0906-4334-BC59-376DCEDB6693}"/>
    <dgm:cxn modelId="{19D48FC6-FD30-4587-AA94-47480C0E7FC5}" srcId="{C7AB20DA-63D3-43C0-B0EA-D29FF7D8D883}" destId="{22B85093-A319-41A8-B5AD-C783E6F46181}" srcOrd="1" destOrd="0" parTransId="{074EEAE6-1068-4EA2-A2D0-A95BF4576DD7}" sibTransId="{A498B491-EAB2-420B-AF9E-D4CB4FED1182}"/>
    <dgm:cxn modelId="{2AF1DC1D-D699-457C-9301-10597648D9F9}" type="presOf" srcId="{A498B491-EAB2-420B-AF9E-D4CB4FED1182}" destId="{7027483E-B789-4918-AD70-D9718F8D01E0}" srcOrd="0" destOrd="0" presId="urn:microsoft.com/office/officeart/2005/8/layout/cycle7"/>
    <dgm:cxn modelId="{31793A0B-B01C-4F8E-9539-06C30F36C072}" type="presOf" srcId="{5C0CACB4-960F-4F21-953B-2401EEC426DB}" destId="{F06BDFAB-8DBC-4233-854A-8A3DBCAD5739}" srcOrd="0" destOrd="0" presId="urn:microsoft.com/office/officeart/2005/8/layout/cycle7"/>
    <dgm:cxn modelId="{C20A3A91-D707-4091-9294-8D8DFC5C3ABE}" type="presOf" srcId="{C7AB20DA-63D3-43C0-B0EA-D29FF7D8D883}" destId="{19671C89-25B4-47AD-90AC-9DE6B46CDCD1}" srcOrd="0" destOrd="0" presId="urn:microsoft.com/office/officeart/2005/8/layout/cycle7"/>
    <dgm:cxn modelId="{BD46E18D-ABC1-472C-8890-7B6A76FEEC39}" type="presOf" srcId="{9089379F-0906-4334-BC59-376DCEDB6693}" destId="{FA399DD1-D8A6-49AC-87CD-0DC301E03DE3}" srcOrd="0" destOrd="0" presId="urn:microsoft.com/office/officeart/2005/8/layout/cycle7"/>
    <dgm:cxn modelId="{73382C9B-3381-4D0E-AFED-9E95BCCFF263}" type="presOf" srcId="{21AB5482-464C-4F37-A8AD-41B4A4E90B13}" destId="{9D85E832-987C-403B-9907-276BDADBFD9D}" srcOrd="0" destOrd="0" presId="urn:microsoft.com/office/officeart/2005/8/layout/cycle7"/>
    <dgm:cxn modelId="{5C4799E3-5850-482D-A33A-9A8EF03F5142}" type="presParOf" srcId="{19671C89-25B4-47AD-90AC-9DE6B46CDCD1}" destId="{75BBDFC1-72C0-4901-AE31-1AEFDD57D419}" srcOrd="0" destOrd="0" presId="urn:microsoft.com/office/officeart/2005/8/layout/cycle7"/>
    <dgm:cxn modelId="{92F0E89A-1A2E-4B27-A165-34D02D76A3DD}" type="presParOf" srcId="{19671C89-25B4-47AD-90AC-9DE6B46CDCD1}" destId="{C411122E-2682-4D9C-953F-BAC43E6859BA}" srcOrd="1" destOrd="0" presId="urn:microsoft.com/office/officeart/2005/8/layout/cycle7"/>
    <dgm:cxn modelId="{13402D06-49C2-4AF6-A454-7F20E723A4EC}" type="presParOf" srcId="{C411122E-2682-4D9C-953F-BAC43E6859BA}" destId="{AED845F0-12B7-4680-B9B9-7013D461B90B}" srcOrd="0" destOrd="0" presId="urn:microsoft.com/office/officeart/2005/8/layout/cycle7"/>
    <dgm:cxn modelId="{0651E304-636F-4C8E-AE98-9272C67655F2}" type="presParOf" srcId="{19671C89-25B4-47AD-90AC-9DE6B46CDCD1}" destId="{854535AF-1B65-4EA0-B950-06FA9223E55B}" srcOrd="2" destOrd="0" presId="urn:microsoft.com/office/officeart/2005/8/layout/cycle7"/>
    <dgm:cxn modelId="{0E33103B-ED62-4B6D-8F20-D7926CD98D61}" type="presParOf" srcId="{19671C89-25B4-47AD-90AC-9DE6B46CDCD1}" destId="{7027483E-B789-4918-AD70-D9718F8D01E0}" srcOrd="3" destOrd="0" presId="urn:microsoft.com/office/officeart/2005/8/layout/cycle7"/>
    <dgm:cxn modelId="{129AF62B-3C7B-4C3D-ACEE-32C8F61C6C5C}" type="presParOf" srcId="{7027483E-B789-4918-AD70-D9718F8D01E0}" destId="{9B18D1D7-129F-4441-B851-C26A7E9EC372}" srcOrd="0" destOrd="0" presId="urn:microsoft.com/office/officeart/2005/8/layout/cycle7"/>
    <dgm:cxn modelId="{F2FE6808-41C4-4671-A9B8-698CDA94B417}" type="presParOf" srcId="{19671C89-25B4-47AD-90AC-9DE6B46CDCD1}" destId="{F06BDFAB-8DBC-4233-854A-8A3DBCAD5739}" srcOrd="4" destOrd="0" presId="urn:microsoft.com/office/officeart/2005/8/layout/cycle7"/>
    <dgm:cxn modelId="{9724C847-BEA9-47A9-B389-3A0870C70E99}" type="presParOf" srcId="{19671C89-25B4-47AD-90AC-9DE6B46CDCD1}" destId="{9D85E832-987C-403B-9907-276BDADBFD9D}" srcOrd="5" destOrd="0" presId="urn:microsoft.com/office/officeart/2005/8/layout/cycle7"/>
    <dgm:cxn modelId="{C30A132B-01E6-416A-9A84-C59D7879824C}" type="presParOf" srcId="{9D85E832-987C-403B-9907-276BDADBFD9D}" destId="{4FD4D53C-22C4-453E-999F-C0F54730C33C}" srcOrd="0" destOrd="0" presId="urn:microsoft.com/office/officeart/2005/8/layout/cycle7"/>
    <dgm:cxn modelId="{C0EC524B-1EB2-4479-ABCA-9E48F4B9774D}" type="presParOf" srcId="{19671C89-25B4-47AD-90AC-9DE6B46CDCD1}" destId="{D8E3D17A-659D-4628-BEB6-85B0BDDE81EF}" srcOrd="6" destOrd="0" presId="urn:microsoft.com/office/officeart/2005/8/layout/cycle7"/>
    <dgm:cxn modelId="{44481566-557E-4103-8F62-9AC3DAEBD291}" type="presParOf" srcId="{19671C89-25B4-47AD-90AC-9DE6B46CDCD1}" destId="{FA399DD1-D8A6-49AC-87CD-0DC301E03DE3}" srcOrd="7" destOrd="0" presId="urn:microsoft.com/office/officeart/2005/8/layout/cycle7"/>
    <dgm:cxn modelId="{08CB99B0-9533-4EE8-A07E-F84ADFF62D41}" type="presParOf" srcId="{FA399DD1-D8A6-49AC-87CD-0DC301E03DE3}" destId="{A367F8AC-2F87-41A7-8493-1E790C1C5B8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ABFFE0-5E83-4C69-B4CF-B6FDB0D9734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DBFB38-C367-49A4-B34A-E7D7D24264E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2022 год</a:t>
          </a:r>
          <a:endParaRPr lang="ru-RU" dirty="0"/>
        </a:p>
      </dgm:t>
    </dgm:pt>
    <dgm:pt modelId="{7894469C-7CD1-4872-B736-8B3B2BBA7E78}" type="parTrans" cxnId="{44184BC2-C01F-4E37-8728-18E1764008F4}">
      <dgm:prSet/>
      <dgm:spPr/>
      <dgm:t>
        <a:bodyPr/>
        <a:lstStyle/>
        <a:p>
          <a:endParaRPr lang="ru-RU"/>
        </a:p>
      </dgm:t>
    </dgm:pt>
    <dgm:pt modelId="{A1164AF0-E1CC-4F64-9498-BF1312130C32}" type="sibTrans" cxnId="{44184BC2-C01F-4E37-8728-18E1764008F4}">
      <dgm:prSet/>
      <dgm:spPr/>
      <dgm:t>
        <a:bodyPr/>
        <a:lstStyle/>
        <a:p>
          <a:endParaRPr lang="ru-RU"/>
        </a:p>
      </dgm:t>
    </dgm:pt>
    <dgm:pt modelId="{D4718FEC-77F0-49F6-8652-1EF9AD09F0E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621738,8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74ECAC0-75F3-402E-AF27-964CFA78F0C5}" type="parTrans" cxnId="{F7E81A14-E648-4458-ADC3-1D1B2928D001}">
      <dgm:prSet/>
      <dgm:spPr/>
      <dgm:t>
        <a:bodyPr/>
        <a:lstStyle/>
        <a:p>
          <a:endParaRPr lang="ru-RU"/>
        </a:p>
      </dgm:t>
    </dgm:pt>
    <dgm:pt modelId="{DD0566C8-224F-47C5-B667-FC9EB8793D8B}" type="sibTrans" cxnId="{F7E81A14-E648-4458-ADC3-1D1B2928D001}">
      <dgm:prSet/>
      <dgm:spPr/>
      <dgm:t>
        <a:bodyPr/>
        <a:lstStyle/>
        <a:p>
          <a:endParaRPr lang="ru-RU"/>
        </a:p>
      </dgm:t>
    </dgm:pt>
    <dgm:pt modelId="{1B64AC13-2CEF-4D79-B434-3336317D04B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 531926,9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3C0F3AA-8D79-4647-B6AF-50EC21939149}" type="parTrans" cxnId="{B7FAC8C6-57F2-41BC-8B00-FD7AEDAA6366}">
      <dgm:prSet/>
      <dgm:spPr/>
      <dgm:t>
        <a:bodyPr/>
        <a:lstStyle/>
        <a:p>
          <a:endParaRPr lang="ru-RU"/>
        </a:p>
      </dgm:t>
    </dgm:pt>
    <dgm:pt modelId="{660BAA44-E947-4ACB-989A-95CD71E75C18}" type="sibTrans" cxnId="{B7FAC8C6-57F2-41BC-8B00-FD7AEDAA6366}">
      <dgm:prSet/>
      <dgm:spPr/>
      <dgm:t>
        <a:bodyPr/>
        <a:lstStyle/>
        <a:p>
          <a:endParaRPr lang="ru-RU"/>
        </a:p>
      </dgm:t>
    </dgm:pt>
    <dgm:pt modelId="{60713478-66AE-4C0B-9AA9-D6C2CC29D122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2023</a:t>
          </a:r>
          <a:r>
            <a:rPr lang="ru-RU" baseline="0" dirty="0" smtClean="0"/>
            <a:t> год</a:t>
          </a:r>
          <a:endParaRPr lang="ru-RU" dirty="0"/>
        </a:p>
      </dgm:t>
    </dgm:pt>
    <dgm:pt modelId="{55808DAE-AB7D-4714-9339-6D54EC44AE7B}" type="parTrans" cxnId="{07104F12-532A-4133-BE3F-B66FAE564163}">
      <dgm:prSet/>
      <dgm:spPr/>
      <dgm:t>
        <a:bodyPr/>
        <a:lstStyle/>
        <a:p>
          <a:endParaRPr lang="ru-RU"/>
        </a:p>
      </dgm:t>
    </dgm:pt>
    <dgm:pt modelId="{358DFBFB-B55C-4499-8BFE-27F96EBF87BF}" type="sibTrans" cxnId="{07104F12-532A-4133-BE3F-B66FAE564163}">
      <dgm:prSet/>
      <dgm:spPr/>
      <dgm:t>
        <a:bodyPr/>
        <a:lstStyle/>
        <a:p>
          <a:endParaRPr lang="ru-RU"/>
        </a:p>
      </dgm:t>
    </dgm:pt>
    <dgm:pt modelId="{4E1FE92E-B513-4262-A2D9-231A6EBA6DE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574884,1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32771D7-E083-436D-B36B-4C27E64E0B32}" type="parTrans" cxnId="{93C49DD6-1CA6-43B2-9793-FBDA2185592A}">
      <dgm:prSet/>
      <dgm:spPr/>
      <dgm:t>
        <a:bodyPr/>
        <a:lstStyle/>
        <a:p>
          <a:endParaRPr lang="ru-RU"/>
        </a:p>
      </dgm:t>
    </dgm:pt>
    <dgm:pt modelId="{35DCC796-67B6-4368-83A3-D8811819ECCD}" type="sibTrans" cxnId="{93C49DD6-1CA6-43B2-9793-FBDA2185592A}">
      <dgm:prSet/>
      <dgm:spPr/>
      <dgm:t>
        <a:bodyPr/>
        <a:lstStyle/>
        <a:p>
          <a:endParaRPr lang="ru-RU"/>
        </a:p>
      </dgm:t>
    </dgm:pt>
    <dgm:pt modelId="{E346C5B4-7FA8-4501-9883-2944C7FE2E8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474456,4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9A564B2-6905-4EC1-AFCE-4444E775D7D9}" type="parTrans" cxnId="{19899AA2-216A-4BFF-BC46-F123D8624A8A}">
      <dgm:prSet/>
      <dgm:spPr/>
      <dgm:t>
        <a:bodyPr/>
        <a:lstStyle/>
        <a:p>
          <a:endParaRPr lang="ru-RU"/>
        </a:p>
      </dgm:t>
    </dgm:pt>
    <dgm:pt modelId="{2D873F6B-63EF-46DB-9442-4A5AD8702BF3}" type="sibTrans" cxnId="{19899AA2-216A-4BFF-BC46-F123D8624A8A}">
      <dgm:prSet/>
      <dgm:spPr/>
      <dgm:t>
        <a:bodyPr/>
        <a:lstStyle/>
        <a:p>
          <a:endParaRPr lang="ru-RU"/>
        </a:p>
      </dgm:t>
    </dgm:pt>
    <dgm:pt modelId="{F92B5E4B-6241-48E8-A619-6513CFC9DE9C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2024 год</a:t>
          </a:r>
          <a:endParaRPr lang="ru-RU" dirty="0"/>
        </a:p>
      </dgm:t>
    </dgm:pt>
    <dgm:pt modelId="{084625CC-ED9A-4191-9669-895710ACE578}" type="parTrans" cxnId="{78230196-FF88-44FD-A0E6-0891F6E8B98C}">
      <dgm:prSet/>
      <dgm:spPr/>
      <dgm:t>
        <a:bodyPr/>
        <a:lstStyle/>
        <a:p>
          <a:endParaRPr lang="ru-RU"/>
        </a:p>
      </dgm:t>
    </dgm:pt>
    <dgm:pt modelId="{212D4804-8225-4F1D-A6EC-0911BBC6A948}" type="sibTrans" cxnId="{78230196-FF88-44FD-A0E6-0891F6E8B98C}">
      <dgm:prSet/>
      <dgm:spPr/>
      <dgm:t>
        <a:bodyPr/>
        <a:lstStyle/>
        <a:p>
          <a:endParaRPr lang="ru-RU"/>
        </a:p>
      </dgm:t>
    </dgm:pt>
    <dgm:pt modelId="{E36DD2DE-6484-49BC-B9D4-B1D0AB8E331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588137,5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44FF290-5DF2-4B48-B5A4-A80C9A545D25}" type="parTrans" cxnId="{DFC68233-0EAB-4EBB-82A7-ABE43E53E04C}">
      <dgm:prSet/>
      <dgm:spPr/>
      <dgm:t>
        <a:bodyPr/>
        <a:lstStyle/>
        <a:p>
          <a:endParaRPr lang="ru-RU"/>
        </a:p>
      </dgm:t>
    </dgm:pt>
    <dgm:pt modelId="{5CDCC627-E32A-460F-9888-6F4507CEDC87}" type="sibTrans" cxnId="{DFC68233-0EAB-4EBB-82A7-ABE43E53E04C}">
      <dgm:prSet/>
      <dgm:spPr/>
      <dgm:t>
        <a:bodyPr/>
        <a:lstStyle/>
        <a:p>
          <a:endParaRPr lang="ru-RU"/>
        </a:p>
      </dgm:t>
    </dgm:pt>
    <dgm:pt modelId="{851CF589-C02D-4E44-8DAD-0C653F10B03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482383,5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825D89A-5054-4166-818B-9D5D4FC62704}" type="parTrans" cxnId="{9E5D63D7-2968-431E-8B90-FEE98B387B84}">
      <dgm:prSet/>
      <dgm:spPr/>
      <dgm:t>
        <a:bodyPr/>
        <a:lstStyle/>
        <a:p>
          <a:endParaRPr lang="ru-RU"/>
        </a:p>
      </dgm:t>
    </dgm:pt>
    <dgm:pt modelId="{C4619112-E7CE-4156-B1C1-0E2B9E5F6942}" type="sibTrans" cxnId="{9E5D63D7-2968-431E-8B90-FEE98B387B84}">
      <dgm:prSet/>
      <dgm:spPr/>
      <dgm:t>
        <a:bodyPr/>
        <a:lstStyle/>
        <a:p>
          <a:endParaRPr lang="ru-RU"/>
        </a:p>
      </dgm:t>
    </dgm:pt>
    <dgm:pt modelId="{A35D9A65-7860-435D-9935-5D58BEB2EBE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 89811,9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B9FA2C9-5A69-470D-A464-CA7F0B09C706}" type="parTrans" cxnId="{23ED962D-ABF7-45D3-956F-D3A57596136F}">
      <dgm:prSet/>
      <dgm:spPr/>
      <dgm:t>
        <a:bodyPr/>
        <a:lstStyle/>
        <a:p>
          <a:endParaRPr lang="ru-RU"/>
        </a:p>
      </dgm:t>
    </dgm:pt>
    <dgm:pt modelId="{DBFE7760-AF73-4A9E-87B0-BBEC37296712}" type="sibTrans" cxnId="{23ED962D-ABF7-45D3-956F-D3A57596136F}">
      <dgm:prSet/>
      <dgm:spPr/>
      <dgm:t>
        <a:bodyPr/>
        <a:lstStyle/>
        <a:p>
          <a:endParaRPr lang="ru-RU"/>
        </a:p>
      </dgm:t>
    </dgm:pt>
    <dgm:pt modelId="{23C2B17A-F85A-4F0F-BA23-FD13F74E718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100427,7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FF3564D-DD88-414C-99A6-FA869A0D8609}" type="parTrans" cxnId="{9D772CEA-B2B3-4510-8597-420B2FBEA380}">
      <dgm:prSet/>
      <dgm:spPr/>
      <dgm:t>
        <a:bodyPr/>
        <a:lstStyle/>
        <a:p>
          <a:endParaRPr lang="ru-RU"/>
        </a:p>
      </dgm:t>
    </dgm:pt>
    <dgm:pt modelId="{4F2AB515-7188-4021-9B78-A44518387433}" type="sibTrans" cxnId="{9D772CEA-B2B3-4510-8597-420B2FBEA380}">
      <dgm:prSet/>
      <dgm:spPr/>
      <dgm:t>
        <a:bodyPr/>
        <a:lstStyle/>
        <a:p>
          <a:endParaRPr lang="ru-RU"/>
        </a:p>
      </dgm:t>
    </dgm:pt>
    <dgm:pt modelId="{12F8717B-CA9C-43FF-A179-3497565885A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непрограммные расходы – 105754,0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E6699F2-9939-420E-8781-BB109F52EE2A}" type="parTrans" cxnId="{4BF21962-8AFE-4DF2-AC5D-9CAC06020296}">
      <dgm:prSet/>
      <dgm:spPr/>
      <dgm:t>
        <a:bodyPr/>
        <a:lstStyle/>
        <a:p>
          <a:endParaRPr lang="ru-RU"/>
        </a:p>
      </dgm:t>
    </dgm:pt>
    <dgm:pt modelId="{C1F4A452-D56D-4190-B20C-4BDA4D651C73}" type="sibTrans" cxnId="{4BF21962-8AFE-4DF2-AC5D-9CAC06020296}">
      <dgm:prSet/>
      <dgm:spPr/>
      <dgm:t>
        <a:bodyPr/>
        <a:lstStyle/>
        <a:p>
          <a:endParaRPr lang="ru-RU"/>
        </a:p>
      </dgm:t>
    </dgm:pt>
    <dgm:pt modelId="{A2E36D88-5D17-427E-BD66-5CBECF93DDC1}" type="pres">
      <dgm:prSet presAssocID="{7EABFFE0-5E83-4C69-B4CF-B6FDB0D973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32EC25-8B6F-4BD0-9C24-8A8C2686B7F7}" type="pres">
      <dgm:prSet presAssocID="{8DDBFB38-C367-49A4-B34A-E7D7D24264E6}" presName="compNode" presStyleCnt="0"/>
      <dgm:spPr/>
    </dgm:pt>
    <dgm:pt modelId="{296B93C1-7D20-460F-82F2-5DD6A6C14268}" type="pres">
      <dgm:prSet presAssocID="{8DDBFB38-C367-49A4-B34A-E7D7D24264E6}" presName="aNode" presStyleLbl="bgShp" presStyleIdx="0" presStyleCnt="3"/>
      <dgm:spPr/>
      <dgm:t>
        <a:bodyPr/>
        <a:lstStyle/>
        <a:p>
          <a:endParaRPr lang="ru-RU"/>
        </a:p>
      </dgm:t>
    </dgm:pt>
    <dgm:pt modelId="{53ED9272-4C10-4EEC-B335-1EDB6E1A6546}" type="pres">
      <dgm:prSet presAssocID="{8DDBFB38-C367-49A4-B34A-E7D7D24264E6}" presName="textNode" presStyleLbl="bgShp" presStyleIdx="0" presStyleCnt="3"/>
      <dgm:spPr/>
      <dgm:t>
        <a:bodyPr/>
        <a:lstStyle/>
        <a:p>
          <a:endParaRPr lang="ru-RU"/>
        </a:p>
      </dgm:t>
    </dgm:pt>
    <dgm:pt modelId="{6E46E707-6C5A-4C82-B153-4C2E27AC2A09}" type="pres">
      <dgm:prSet presAssocID="{8DDBFB38-C367-49A4-B34A-E7D7D24264E6}" presName="compChildNode" presStyleCnt="0"/>
      <dgm:spPr/>
    </dgm:pt>
    <dgm:pt modelId="{C762F05E-A538-4838-9686-09451C8F992F}" type="pres">
      <dgm:prSet presAssocID="{8DDBFB38-C367-49A4-B34A-E7D7D24264E6}" presName="theInnerList" presStyleCnt="0"/>
      <dgm:spPr/>
    </dgm:pt>
    <dgm:pt modelId="{64D7E459-93BD-4B02-9A12-BED21DE57D6B}" type="pres">
      <dgm:prSet presAssocID="{D4718FEC-77F0-49F6-8652-1EF9AD09F0E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B92D2-25C0-4E4C-B513-A594D8F78D02}" type="pres">
      <dgm:prSet presAssocID="{D4718FEC-77F0-49F6-8652-1EF9AD09F0E6}" presName="aSpace2" presStyleCnt="0"/>
      <dgm:spPr/>
    </dgm:pt>
    <dgm:pt modelId="{56B4E6AD-42EE-4A87-87F5-049448B72312}" type="pres">
      <dgm:prSet presAssocID="{1B64AC13-2CEF-4D79-B434-3336317D04B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4758-33F7-4564-8A57-79DD0CA48C80}" type="pres">
      <dgm:prSet presAssocID="{1B64AC13-2CEF-4D79-B434-3336317D04B4}" presName="aSpace2" presStyleCnt="0"/>
      <dgm:spPr/>
    </dgm:pt>
    <dgm:pt modelId="{813695CC-7377-4491-8C95-819084DA8C29}" type="pres">
      <dgm:prSet presAssocID="{A35D9A65-7860-435D-9935-5D58BEB2EBE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B86D-5B76-400C-8E25-EDF21BFBB801}" type="pres">
      <dgm:prSet presAssocID="{8DDBFB38-C367-49A4-B34A-E7D7D24264E6}" presName="aSpace" presStyleCnt="0"/>
      <dgm:spPr/>
    </dgm:pt>
    <dgm:pt modelId="{4FB41A55-6B3D-4603-B81A-343D35F1D74C}" type="pres">
      <dgm:prSet presAssocID="{60713478-66AE-4C0B-9AA9-D6C2CC29D122}" presName="compNode" presStyleCnt="0"/>
      <dgm:spPr/>
    </dgm:pt>
    <dgm:pt modelId="{F6527129-CFD7-4F04-8DE0-8C77B618544C}" type="pres">
      <dgm:prSet presAssocID="{60713478-66AE-4C0B-9AA9-D6C2CC29D122}" presName="aNode" presStyleLbl="bgShp" presStyleIdx="1" presStyleCnt="3"/>
      <dgm:spPr/>
      <dgm:t>
        <a:bodyPr/>
        <a:lstStyle/>
        <a:p>
          <a:endParaRPr lang="ru-RU"/>
        </a:p>
      </dgm:t>
    </dgm:pt>
    <dgm:pt modelId="{CECD5CA2-5CC9-48E9-BA27-88CBDED8E472}" type="pres">
      <dgm:prSet presAssocID="{60713478-66AE-4C0B-9AA9-D6C2CC29D122}" presName="textNode" presStyleLbl="bgShp" presStyleIdx="1" presStyleCnt="3"/>
      <dgm:spPr/>
      <dgm:t>
        <a:bodyPr/>
        <a:lstStyle/>
        <a:p>
          <a:endParaRPr lang="ru-RU"/>
        </a:p>
      </dgm:t>
    </dgm:pt>
    <dgm:pt modelId="{47845390-1C52-4B7F-9E73-0ADFE340D11C}" type="pres">
      <dgm:prSet presAssocID="{60713478-66AE-4C0B-9AA9-D6C2CC29D122}" presName="compChildNode" presStyleCnt="0"/>
      <dgm:spPr/>
    </dgm:pt>
    <dgm:pt modelId="{30C37E09-66D2-4F08-B365-DA341A3DAF5D}" type="pres">
      <dgm:prSet presAssocID="{60713478-66AE-4C0B-9AA9-D6C2CC29D122}" presName="theInnerList" presStyleCnt="0"/>
      <dgm:spPr/>
    </dgm:pt>
    <dgm:pt modelId="{251AE036-B189-4916-84A0-6320C0DEC9ED}" type="pres">
      <dgm:prSet presAssocID="{4E1FE92E-B513-4262-A2D9-231A6EBA6DE5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5574-52E8-4D29-AB40-4FE74105C435}" type="pres">
      <dgm:prSet presAssocID="{4E1FE92E-B513-4262-A2D9-231A6EBA6DE5}" presName="aSpace2" presStyleCnt="0"/>
      <dgm:spPr/>
    </dgm:pt>
    <dgm:pt modelId="{97A3F9CB-5960-4BD1-B144-9A8D37E59E00}" type="pres">
      <dgm:prSet presAssocID="{E346C5B4-7FA8-4501-9883-2944C7FE2E85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7D2CC-21F6-4684-A140-E888FB3B120B}" type="pres">
      <dgm:prSet presAssocID="{E346C5B4-7FA8-4501-9883-2944C7FE2E85}" presName="aSpace2" presStyleCnt="0"/>
      <dgm:spPr/>
    </dgm:pt>
    <dgm:pt modelId="{C5F4035B-B1A2-42B6-B955-E893ACCCF60C}" type="pres">
      <dgm:prSet presAssocID="{23C2B17A-F85A-4F0F-BA23-FD13F74E718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95682-D80D-46DD-9D9F-7DBE360174D2}" type="pres">
      <dgm:prSet presAssocID="{60713478-66AE-4C0B-9AA9-D6C2CC29D122}" presName="aSpace" presStyleCnt="0"/>
      <dgm:spPr/>
    </dgm:pt>
    <dgm:pt modelId="{61B24906-CB2D-43E5-BC60-558F72D82756}" type="pres">
      <dgm:prSet presAssocID="{F92B5E4B-6241-48E8-A619-6513CFC9DE9C}" presName="compNode" presStyleCnt="0"/>
      <dgm:spPr/>
    </dgm:pt>
    <dgm:pt modelId="{A13314AD-A39E-40F1-927D-C835EEAF43C4}" type="pres">
      <dgm:prSet presAssocID="{F92B5E4B-6241-48E8-A619-6513CFC9DE9C}" presName="aNode" presStyleLbl="bgShp" presStyleIdx="2" presStyleCnt="3"/>
      <dgm:spPr/>
      <dgm:t>
        <a:bodyPr/>
        <a:lstStyle/>
        <a:p>
          <a:endParaRPr lang="ru-RU"/>
        </a:p>
      </dgm:t>
    </dgm:pt>
    <dgm:pt modelId="{9F0C4C20-5C27-401B-A632-968CA5073ACE}" type="pres">
      <dgm:prSet presAssocID="{F92B5E4B-6241-48E8-A619-6513CFC9DE9C}" presName="textNode" presStyleLbl="bgShp" presStyleIdx="2" presStyleCnt="3"/>
      <dgm:spPr/>
      <dgm:t>
        <a:bodyPr/>
        <a:lstStyle/>
        <a:p>
          <a:endParaRPr lang="ru-RU"/>
        </a:p>
      </dgm:t>
    </dgm:pt>
    <dgm:pt modelId="{FBA08265-F1D3-475B-A8C6-850B573724A9}" type="pres">
      <dgm:prSet presAssocID="{F92B5E4B-6241-48E8-A619-6513CFC9DE9C}" presName="compChildNode" presStyleCnt="0"/>
      <dgm:spPr/>
    </dgm:pt>
    <dgm:pt modelId="{53858E81-9B3C-44FA-A5AE-9C0B6C6CCBC9}" type="pres">
      <dgm:prSet presAssocID="{F92B5E4B-6241-48E8-A619-6513CFC9DE9C}" presName="theInnerList" presStyleCnt="0"/>
      <dgm:spPr/>
    </dgm:pt>
    <dgm:pt modelId="{BE48D6AE-54E7-468F-B527-DD1FB61A7031}" type="pres">
      <dgm:prSet presAssocID="{E36DD2DE-6484-49BC-B9D4-B1D0AB8E3319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D6FC7-604B-4026-AADE-EDBC9D4DA452}" type="pres">
      <dgm:prSet presAssocID="{E36DD2DE-6484-49BC-B9D4-B1D0AB8E3319}" presName="aSpace2" presStyleCnt="0"/>
      <dgm:spPr/>
    </dgm:pt>
    <dgm:pt modelId="{ED66EE56-8E3A-4731-A3AD-94ED9676B7FF}" type="pres">
      <dgm:prSet presAssocID="{851CF589-C02D-4E44-8DAD-0C653F10B033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51D00-7434-44D7-9F77-A6ABD035BE20}" type="pres">
      <dgm:prSet presAssocID="{851CF589-C02D-4E44-8DAD-0C653F10B033}" presName="aSpace2" presStyleCnt="0"/>
      <dgm:spPr/>
    </dgm:pt>
    <dgm:pt modelId="{A0759D6F-F40A-4CE0-BE89-ED4BED94DA5B}" type="pres">
      <dgm:prSet presAssocID="{12F8717B-CA9C-43FF-A179-3497565885A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4B4173-D82E-4936-A26D-2C3A2D28B0B9}" type="presOf" srcId="{1B64AC13-2CEF-4D79-B434-3336317D04B4}" destId="{56B4E6AD-42EE-4A87-87F5-049448B72312}" srcOrd="0" destOrd="0" presId="urn:microsoft.com/office/officeart/2005/8/layout/lProcess2"/>
    <dgm:cxn modelId="{09B6AC95-CCB5-4F99-A301-3EB23E66213E}" type="presOf" srcId="{60713478-66AE-4C0B-9AA9-D6C2CC29D122}" destId="{F6527129-CFD7-4F04-8DE0-8C77B618544C}" srcOrd="0" destOrd="0" presId="urn:microsoft.com/office/officeart/2005/8/layout/lProcess2"/>
    <dgm:cxn modelId="{E4DED55C-156C-4B48-A27D-78AFB672F38C}" type="presOf" srcId="{E346C5B4-7FA8-4501-9883-2944C7FE2E85}" destId="{97A3F9CB-5960-4BD1-B144-9A8D37E59E00}" srcOrd="0" destOrd="0" presId="urn:microsoft.com/office/officeart/2005/8/layout/lProcess2"/>
    <dgm:cxn modelId="{41BA466B-3CA2-412C-9683-549325ED3790}" type="presOf" srcId="{A35D9A65-7860-435D-9935-5D58BEB2EBE2}" destId="{813695CC-7377-4491-8C95-819084DA8C29}" srcOrd="0" destOrd="0" presId="urn:microsoft.com/office/officeart/2005/8/layout/lProcess2"/>
    <dgm:cxn modelId="{B07041C7-D37A-482B-ADB0-730C9CBB2304}" type="presOf" srcId="{23C2B17A-F85A-4F0F-BA23-FD13F74E7182}" destId="{C5F4035B-B1A2-42B6-B955-E893ACCCF60C}" srcOrd="0" destOrd="0" presId="urn:microsoft.com/office/officeart/2005/8/layout/lProcess2"/>
    <dgm:cxn modelId="{23ED962D-ABF7-45D3-956F-D3A57596136F}" srcId="{8DDBFB38-C367-49A4-B34A-E7D7D24264E6}" destId="{A35D9A65-7860-435D-9935-5D58BEB2EBE2}" srcOrd="2" destOrd="0" parTransId="{8B9FA2C9-5A69-470D-A464-CA7F0B09C706}" sibTransId="{DBFE7760-AF73-4A9E-87B0-BBEC37296712}"/>
    <dgm:cxn modelId="{4109D12F-AD62-4F86-9A6E-DD7E16301770}" type="presOf" srcId="{D4718FEC-77F0-49F6-8652-1EF9AD09F0E6}" destId="{64D7E459-93BD-4B02-9A12-BED21DE57D6B}" srcOrd="0" destOrd="0" presId="urn:microsoft.com/office/officeart/2005/8/layout/lProcess2"/>
    <dgm:cxn modelId="{4BF21962-8AFE-4DF2-AC5D-9CAC06020296}" srcId="{F92B5E4B-6241-48E8-A619-6513CFC9DE9C}" destId="{12F8717B-CA9C-43FF-A179-3497565885A5}" srcOrd="2" destOrd="0" parTransId="{7E6699F2-9939-420E-8781-BB109F52EE2A}" sibTransId="{C1F4A452-D56D-4190-B20C-4BDA4D651C73}"/>
    <dgm:cxn modelId="{71D1EBDA-0557-4E99-BD24-AB21F7D11E83}" type="presOf" srcId="{E36DD2DE-6484-49BC-B9D4-B1D0AB8E3319}" destId="{BE48D6AE-54E7-468F-B527-DD1FB61A7031}" srcOrd="0" destOrd="0" presId="urn:microsoft.com/office/officeart/2005/8/layout/lProcess2"/>
    <dgm:cxn modelId="{78230196-FF88-44FD-A0E6-0891F6E8B98C}" srcId="{7EABFFE0-5E83-4C69-B4CF-B6FDB0D9734D}" destId="{F92B5E4B-6241-48E8-A619-6513CFC9DE9C}" srcOrd="2" destOrd="0" parTransId="{084625CC-ED9A-4191-9669-895710ACE578}" sibTransId="{212D4804-8225-4F1D-A6EC-0911BBC6A948}"/>
    <dgm:cxn modelId="{0DFA79A0-B486-4909-878F-D32DC7F343E1}" type="presOf" srcId="{7EABFFE0-5E83-4C69-B4CF-B6FDB0D9734D}" destId="{A2E36D88-5D17-427E-BD66-5CBECF93DDC1}" srcOrd="0" destOrd="0" presId="urn:microsoft.com/office/officeart/2005/8/layout/lProcess2"/>
    <dgm:cxn modelId="{43230478-953D-4A93-9F0E-46E58D476E82}" type="presOf" srcId="{851CF589-C02D-4E44-8DAD-0C653F10B033}" destId="{ED66EE56-8E3A-4731-A3AD-94ED9676B7FF}" srcOrd="0" destOrd="0" presId="urn:microsoft.com/office/officeart/2005/8/layout/lProcess2"/>
    <dgm:cxn modelId="{9E5D63D7-2968-431E-8B90-FEE98B387B84}" srcId="{F92B5E4B-6241-48E8-A619-6513CFC9DE9C}" destId="{851CF589-C02D-4E44-8DAD-0C653F10B033}" srcOrd="1" destOrd="0" parTransId="{E825D89A-5054-4166-818B-9D5D4FC62704}" sibTransId="{C4619112-E7CE-4156-B1C1-0E2B9E5F6942}"/>
    <dgm:cxn modelId="{F7E81A14-E648-4458-ADC3-1D1B2928D001}" srcId="{8DDBFB38-C367-49A4-B34A-E7D7D24264E6}" destId="{D4718FEC-77F0-49F6-8652-1EF9AD09F0E6}" srcOrd="0" destOrd="0" parTransId="{174ECAC0-75F3-402E-AF27-964CFA78F0C5}" sibTransId="{DD0566C8-224F-47C5-B667-FC9EB8793D8B}"/>
    <dgm:cxn modelId="{A014B2DB-8C6B-4864-8A32-01FE1DCD6623}" type="presOf" srcId="{F92B5E4B-6241-48E8-A619-6513CFC9DE9C}" destId="{A13314AD-A39E-40F1-927D-C835EEAF43C4}" srcOrd="0" destOrd="0" presId="urn:microsoft.com/office/officeart/2005/8/layout/lProcess2"/>
    <dgm:cxn modelId="{371D3E12-29A7-4F35-B28F-123D0C935294}" type="presOf" srcId="{F92B5E4B-6241-48E8-A619-6513CFC9DE9C}" destId="{9F0C4C20-5C27-401B-A632-968CA5073ACE}" srcOrd="1" destOrd="0" presId="urn:microsoft.com/office/officeart/2005/8/layout/lProcess2"/>
    <dgm:cxn modelId="{19899AA2-216A-4BFF-BC46-F123D8624A8A}" srcId="{60713478-66AE-4C0B-9AA9-D6C2CC29D122}" destId="{E346C5B4-7FA8-4501-9883-2944C7FE2E85}" srcOrd="1" destOrd="0" parTransId="{49A564B2-6905-4EC1-AFCE-4444E775D7D9}" sibTransId="{2D873F6B-63EF-46DB-9442-4A5AD8702BF3}"/>
    <dgm:cxn modelId="{DFC68233-0EAB-4EBB-82A7-ABE43E53E04C}" srcId="{F92B5E4B-6241-48E8-A619-6513CFC9DE9C}" destId="{E36DD2DE-6484-49BC-B9D4-B1D0AB8E3319}" srcOrd="0" destOrd="0" parTransId="{B44FF290-5DF2-4B48-B5A4-A80C9A545D25}" sibTransId="{5CDCC627-E32A-460F-9888-6F4507CEDC87}"/>
    <dgm:cxn modelId="{B7FAC8C6-57F2-41BC-8B00-FD7AEDAA6366}" srcId="{8DDBFB38-C367-49A4-B34A-E7D7D24264E6}" destId="{1B64AC13-2CEF-4D79-B434-3336317D04B4}" srcOrd="1" destOrd="0" parTransId="{33C0F3AA-8D79-4647-B6AF-50EC21939149}" sibTransId="{660BAA44-E947-4ACB-989A-95CD71E75C18}"/>
    <dgm:cxn modelId="{B012943E-8901-4A47-B310-6EEDDA03E246}" type="presOf" srcId="{12F8717B-CA9C-43FF-A179-3497565885A5}" destId="{A0759D6F-F40A-4CE0-BE89-ED4BED94DA5B}" srcOrd="0" destOrd="0" presId="urn:microsoft.com/office/officeart/2005/8/layout/lProcess2"/>
    <dgm:cxn modelId="{2AAFBEAB-E7D2-4E25-9280-0996F14FED22}" type="presOf" srcId="{60713478-66AE-4C0B-9AA9-D6C2CC29D122}" destId="{CECD5CA2-5CC9-48E9-BA27-88CBDED8E472}" srcOrd="1" destOrd="0" presId="urn:microsoft.com/office/officeart/2005/8/layout/lProcess2"/>
    <dgm:cxn modelId="{07104F12-532A-4133-BE3F-B66FAE564163}" srcId="{7EABFFE0-5E83-4C69-B4CF-B6FDB0D9734D}" destId="{60713478-66AE-4C0B-9AA9-D6C2CC29D122}" srcOrd="1" destOrd="0" parTransId="{55808DAE-AB7D-4714-9339-6D54EC44AE7B}" sibTransId="{358DFBFB-B55C-4499-8BFE-27F96EBF87BF}"/>
    <dgm:cxn modelId="{44184BC2-C01F-4E37-8728-18E1764008F4}" srcId="{7EABFFE0-5E83-4C69-B4CF-B6FDB0D9734D}" destId="{8DDBFB38-C367-49A4-B34A-E7D7D24264E6}" srcOrd="0" destOrd="0" parTransId="{7894469C-7CD1-4872-B736-8B3B2BBA7E78}" sibTransId="{A1164AF0-E1CC-4F64-9498-BF1312130C32}"/>
    <dgm:cxn modelId="{60B7D44D-FAD0-46F3-83A2-D5923E2E476F}" type="presOf" srcId="{8DDBFB38-C367-49A4-B34A-E7D7D24264E6}" destId="{296B93C1-7D20-460F-82F2-5DD6A6C14268}" srcOrd="0" destOrd="0" presId="urn:microsoft.com/office/officeart/2005/8/layout/lProcess2"/>
    <dgm:cxn modelId="{9D772CEA-B2B3-4510-8597-420B2FBEA380}" srcId="{60713478-66AE-4C0B-9AA9-D6C2CC29D122}" destId="{23C2B17A-F85A-4F0F-BA23-FD13F74E7182}" srcOrd="2" destOrd="0" parTransId="{9FF3564D-DD88-414C-99A6-FA869A0D8609}" sibTransId="{4F2AB515-7188-4021-9B78-A44518387433}"/>
    <dgm:cxn modelId="{93C49DD6-1CA6-43B2-9793-FBDA2185592A}" srcId="{60713478-66AE-4C0B-9AA9-D6C2CC29D122}" destId="{4E1FE92E-B513-4262-A2D9-231A6EBA6DE5}" srcOrd="0" destOrd="0" parTransId="{932771D7-E083-436D-B36B-4C27E64E0B32}" sibTransId="{35DCC796-67B6-4368-83A3-D8811819ECCD}"/>
    <dgm:cxn modelId="{503B0406-082A-4FAE-8E57-4E95F13C839F}" type="presOf" srcId="{8DDBFB38-C367-49A4-B34A-E7D7D24264E6}" destId="{53ED9272-4C10-4EEC-B335-1EDB6E1A6546}" srcOrd="1" destOrd="0" presId="urn:microsoft.com/office/officeart/2005/8/layout/lProcess2"/>
    <dgm:cxn modelId="{32DA30F0-EE3A-473B-A9E8-5C0527A2066B}" type="presOf" srcId="{4E1FE92E-B513-4262-A2D9-231A6EBA6DE5}" destId="{251AE036-B189-4916-84A0-6320C0DEC9ED}" srcOrd="0" destOrd="0" presId="urn:microsoft.com/office/officeart/2005/8/layout/lProcess2"/>
    <dgm:cxn modelId="{C0004A9C-B01D-4B14-BDB6-18897207904D}" type="presParOf" srcId="{A2E36D88-5D17-427E-BD66-5CBECF93DDC1}" destId="{6E32EC25-8B6F-4BD0-9C24-8A8C2686B7F7}" srcOrd="0" destOrd="0" presId="urn:microsoft.com/office/officeart/2005/8/layout/lProcess2"/>
    <dgm:cxn modelId="{71D923ED-BAAB-4769-A7D0-63D1AF854F5A}" type="presParOf" srcId="{6E32EC25-8B6F-4BD0-9C24-8A8C2686B7F7}" destId="{296B93C1-7D20-460F-82F2-5DD6A6C14268}" srcOrd="0" destOrd="0" presId="urn:microsoft.com/office/officeart/2005/8/layout/lProcess2"/>
    <dgm:cxn modelId="{B1FE4ACE-7C73-4BC7-B6F9-74294484C74B}" type="presParOf" srcId="{6E32EC25-8B6F-4BD0-9C24-8A8C2686B7F7}" destId="{53ED9272-4C10-4EEC-B335-1EDB6E1A6546}" srcOrd="1" destOrd="0" presId="urn:microsoft.com/office/officeart/2005/8/layout/lProcess2"/>
    <dgm:cxn modelId="{6730DFBB-2BA0-4B09-8063-B1DB26E3B7CA}" type="presParOf" srcId="{6E32EC25-8B6F-4BD0-9C24-8A8C2686B7F7}" destId="{6E46E707-6C5A-4C82-B153-4C2E27AC2A09}" srcOrd="2" destOrd="0" presId="urn:microsoft.com/office/officeart/2005/8/layout/lProcess2"/>
    <dgm:cxn modelId="{2EF803EB-4DAB-48D9-8515-30D33771FF84}" type="presParOf" srcId="{6E46E707-6C5A-4C82-B153-4C2E27AC2A09}" destId="{C762F05E-A538-4838-9686-09451C8F992F}" srcOrd="0" destOrd="0" presId="urn:microsoft.com/office/officeart/2005/8/layout/lProcess2"/>
    <dgm:cxn modelId="{C49F5FE9-1CFE-4BC2-84A8-812344CF7209}" type="presParOf" srcId="{C762F05E-A538-4838-9686-09451C8F992F}" destId="{64D7E459-93BD-4B02-9A12-BED21DE57D6B}" srcOrd="0" destOrd="0" presId="urn:microsoft.com/office/officeart/2005/8/layout/lProcess2"/>
    <dgm:cxn modelId="{E1086CA4-9875-4E7B-A6DF-98330D4480D6}" type="presParOf" srcId="{C762F05E-A538-4838-9686-09451C8F992F}" destId="{36EB92D2-25C0-4E4C-B513-A594D8F78D02}" srcOrd="1" destOrd="0" presId="urn:microsoft.com/office/officeart/2005/8/layout/lProcess2"/>
    <dgm:cxn modelId="{805BB852-BCA2-438F-ACAA-AA13AE97FB17}" type="presParOf" srcId="{C762F05E-A538-4838-9686-09451C8F992F}" destId="{56B4E6AD-42EE-4A87-87F5-049448B72312}" srcOrd="2" destOrd="0" presId="urn:microsoft.com/office/officeart/2005/8/layout/lProcess2"/>
    <dgm:cxn modelId="{8265DDA3-1B81-4D06-8D8C-F2CF2E52CB35}" type="presParOf" srcId="{C762F05E-A538-4838-9686-09451C8F992F}" destId="{36C84758-33F7-4564-8A57-79DD0CA48C80}" srcOrd="3" destOrd="0" presId="urn:microsoft.com/office/officeart/2005/8/layout/lProcess2"/>
    <dgm:cxn modelId="{20FD6CBB-92E4-4D7B-96D5-76A158C1D9CB}" type="presParOf" srcId="{C762F05E-A538-4838-9686-09451C8F992F}" destId="{813695CC-7377-4491-8C95-819084DA8C29}" srcOrd="4" destOrd="0" presId="urn:microsoft.com/office/officeart/2005/8/layout/lProcess2"/>
    <dgm:cxn modelId="{4529D6AA-7DD9-482B-BBE1-29FF58C7D1D5}" type="presParOf" srcId="{A2E36D88-5D17-427E-BD66-5CBECF93DDC1}" destId="{0B17B86D-5B76-400C-8E25-EDF21BFBB801}" srcOrd="1" destOrd="0" presId="urn:microsoft.com/office/officeart/2005/8/layout/lProcess2"/>
    <dgm:cxn modelId="{3A61A601-1F40-4949-A6A2-FB987AFB4D92}" type="presParOf" srcId="{A2E36D88-5D17-427E-BD66-5CBECF93DDC1}" destId="{4FB41A55-6B3D-4603-B81A-343D35F1D74C}" srcOrd="2" destOrd="0" presId="urn:microsoft.com/office/officeart/2005/8/layout/lProcess2"/>
    <dgm:cxn modelId="{99E98FD2-D2A3-4893-9067-FF3AA1E0CDB1}" type="presParOf" srcId="{4FB41A55-6B3D-4603-B81A-343D35F1D74C}" destId="{F6527129-CFD7-4F04-8DE0-8C77B618544C}" srcOrd="0" destOrd="0" presId="urn:microsoft.com/office/officeart/2005/8/layout/lProcess2"/>
    <dgm:cxn modelId="{A2BA71BA-94E8-4D2D-80DA-444840CEC4CD}" type="presParOf" srcId="{4FB41A55-6B3D-4603-B81A-343D35F1D74C}" destId="{CECD5CA2-5CC9-48E9-BA27-88CBDED8E472}" srcOrd="1" destOrd="0" presId="urn:microsoft.com/office/officeart/2005/8/layout/lProcess2"/>
    <dgm:cxn modelId="{72437FA6-2779-4886-BD4D-0148F39DBF8E}" type="presParOf" srcId="{4FB41A55-6B3D-4603-B81A-343D35F1D74C}" destId="{47845390-1C52-4B7F-9E73-0ADFE340D11C}" srcOrd="2" destOrd="0" presId="urn:microsoft.com/office/officeart/2005/8/layout/lProcess2"/>
    <dgm:cxn modelId="{B659F733-F5B0-40F3-A1B2-C3A733CA7CA9}" type="presParOf" srcId="{47845390-1C52-4B7F-9E73-0ADFE340D11C}" destId="{30C37E09-66D2-4F08-B365-DA341A3DAF5D}" srcOrd="0" destOrd="0" presId="urn:microsoft.com/office/officeart/2005/8/layout/lProcess2"/>
    <dgm:cxn modelId="{21E4C9C1-0F2F-4FC9-B75C-9488D2D66308}" type="presParOf" srcId="{30C37E09-66D2-4F08-B365-DA341A3DAF5D}" destId="{251AE036-B189-4916-84A0-6320C0DEC9ED}" srcOrd="0" destOrd="0" presId="urn:microsoft.com/office/officeart/2005/8/layout/lProcess2"/>
    <dgm:cxn modelId="{30B3900D-31DD-4B19-A564-F5898BE1B776}" type="presParOf" srcId="{30C37E09-66D2-4F08-B365-DA341A3DAF5D}" destId="{96575574-52E8-4D29-AB40-4FE74105C435}" srcOrd="1" destOrd="0" presId="urn:microsoft.com/office/officeart/2005/8/layout/lProcess2"/>
    <dgm:cxn modelId="{1B6ED6F3-FF70-45E2-B418-7E705AFF48E8}" type="presParOf" srcId="{30C37E09-66D2-4F08-B365-DA341A3DAF5D}" destId="{97A3F9CB-5960-4BD1-B144-9A8D37E59E00}" srcOrd="2" destOrd="0" presId="urn:microsoft.com/office/officeart/2005/8/layout/lProcess2"/>
    <dgm:cxn modelId="{464AB0A7-9DEA-450D-AB85-25E04135EF9B}" type="presParOf" srcId="{30C37E09-66D2-4F08-B365-DA341A3DAF5D}" destId="{48D7D2CC-21F6-4684-A140-E888FB3B120B}" srcOrd="3" destOrd="0" presId="urn:microsoft.com/office/officeart/2005/8/layout/lProcess2"/>
    <dgm:cxn modelId="{736AC978-81A0-41EA-B9C6-F65A37651C5A}" type="presParOf" srcId="{30C37E09-66D2-4F08-B365-DA341A3DAF5D}" destId="{C5F4035B-B1A2-42B6-B955-E893ACCCF60C}" srcOrd="4" destOrd="0" presId="urn:microsoft.com/office/officeart/2005/8/layout/lProcess2"/>
    <dgm:cxn modelId="{69C78B70-7398-4218-B64D-F1E669A2027D}" type="presParOf" srcId="{A2E36D88-5D17-427E-BD66-5CBECF93DDC1}" destId="{ED995682-D80D-46DD-9D9F-7DBE360174D2}" srcOrd="3" destOrd="0" presId="urn:microsoft.com/office/officeart/2005/8/layout/lProcess2"/>
    <dgm:cxn modelId="{F32E2AEB-26A6-44FB-A417-E6FED725BC88}" type="presParOf" srcId="{A2E36D88-5D17-427E-BD66-5CBECF93DDC1}" destId="{61B24906-CB2D-43E5-BC60-558F72D82756}" srcOrd="4" destOrd="0" presId="urn:microsoft.com/office/officeart/2005/8/layout/lProcess2"/>
    <dgm:cxn modelId="{50440C56-7CD9-4718-B2DB-5D1DC66EAA64}" type="presParOf" srcId="{61B24906-CB2D-43E5-BC60-558F72D82756}" destId="{A13314AD-A39E-40F1-927D-C835EEAF43C4}" srcOrd="0" destOrd="0" presId="urn:microsoft.com/office/officeart/2005/8/layout/lProcess2"/>
    <dgm:cxn modelId="{17277405-A645-405C-8B6D-ABE3CCB92447}" type="presParOf" srcId="{61B24906-CB2D-43E5-BC60-558F72D82756}" destId="{9F0C4C20-5C27-401B-A632-968CA5073ACE}" srcOrd="1" destOrd="0" presId="urn:microsoft.com/office/officeart/2005/8/layout/lProcess2"/>
    <dgm:cxn modelId="{6515BB8C-B445-4B91-8C05-DB3C3B987520}" type="presParOf" srcId="{61B24906-CB2D-43E5-BC60-558F72D82756}" destId="{FBA08265-F1D3-475B-A8C6-850B573724A9}" srcOrd="2" destOrd="0" presId="urn:microsoft.com/office/officeart/2005/8/layout/lProcess2"/>
    <dgm:cxn modelId="{07BDC86F-CEDA-42F7-8B2F-A9C3F1F6C4C7}" type="presParOf" srcId="{FBA08265-F1D3-475B-A8C6-850B573724A9}" destId="{53858E81-9B3C-44FA-A5AE-9C0B6C6CCBC9}" srcOrd="0" destOrd="0" presId="urn:microsoft.com/office/officeart/2005/8/layout/lProcess2"/>
    <dgm:cxn modelId="{2BCBC9B6-ED70-4F08-8B7B-71ED2BCF32C8}" type="presParOf" srcId="{53858E81-9B3C-44FA-A5AE-9C0B6C6CCBC9}" destId="{BE48D6AE-54E7-468F-B527-DD1FB61A7031}" srcOrd="0" destOrd="0" presId="urn:microsoft.com/office/officeart/2005/8/layout/lProcess2"/>
    <dgm:cxn modelId="{F2956E69-84A2-4EA0-A0CD-D23A5152D8AC}" type="presParOf" srcId="{53858E81-9B3C-44FA-A5AE-9C0B6C6CCBC9}" destId="{7FED6FC7-604B-4026-AADE-EDBC9D4DA452}" srcOrd="1" destOrd="0" presId="urn:microsoft.com/office/officeart/2005/8/layout/lProcess2"/>
    <dgm:cxn modelId="{B30404F9-3460-4C58-B5D6-AB503A9893B4}" type="presParOf" srcId="{53858E81-9B3C-44FA-A5AE-9C0B6C6CCBC9}" destId="{ED66EE56-8E3A-4731-A3AD-94ED9676B7FF}" srcOrd="2" destOrd="0" presId="urn:microsoft.com/office/officeart/2005/8/layout/lProcess2"/>
    <dgm:cxn modelId="{D77B42BD-BAF6-4387-9033-9E0836304944}" type="presParOf" srcId="{53858E81-9B3C-44FA-A5AE-9C0B6C6CCBC9}" destId="{56D51D00-7434-44D7-9F77-A6ABD035BE20}" srcOrd="3" destOrd="0" presId="urn:microsoft.com/office/officeart/2005/8/layout/lProcess2"/>
    <dgm:cxn modelId="{969928BD-2709-46A0-BB55-5BD6C2F85D5F}" type="presParOf" srcId="{53858E81-9B3C-44FA-A5AE-9C0B6C6CCBC9}" destId="{A0759D6F-F40A-4CE0-BE89-ED4BED94DA5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7AB0B0-C67A-41A1-8310-FC3A9E00AEE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857F90-96B2-46EF-9F11-818CB8DB8924}">
      <dgm:prSet phldrT="[Текст]" custT="1"/>
      <dgm:spPr>
        <a:solidFill>
          <a:srgbClr val="FFC000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 здания МБУ ФОК "Золотая Орда"</a:t>
          </a:r>
          <a:endParaRPr lang="ru-RU" sz="20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8398B6-D3CD-4568-AE04-BA2C9C99ACC7}" type="parTrans" cxnId="{009CBDED-EB16-42E4-9E3E-AD29B47A290F}">
      <dgm:prSet/>
      <dgm:spPr/>
      <dgm:t>
        <a:bodyPr/>
        <a:lstStyle/>
        <a:p>
          <a:endParaRPr lang="ru-RU"/>
        </a:p>
      </dgm:t>
    </dgm:pt>
    <dgm:pt modelId="{76B3DE73-1B3A-4CD9-96E0-DF6EB0B03B69}" type="sibTrans" cxnId="{009CBDED-EB16-42E4-9E3E-AD29B47A290F}">
      <dgm:prSet/>
      <dgm:spPr/>
      <dgm:t>
        <a:bodyPr/>
        <a:lstStyle/>
        <a:p>
          <a:endParaRPr lang="ru-RU"/>
        </a:p>
      </dgm:t>
    </dgm:pt>
    <dgm:pt modelId="{E512670B-AF96-4AFC-AB6D-6A34235E1430}">
      <dgm:prSet phldrT="[Текст]" custT="1"/>
      <dgm:spPr>
        <a:solidFill>
          <a:srgbClr val="66FF99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2649,18 (КБ)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20B99AA-3FD1-4D7F-9FCF-86CB91A189AA}" type="parTrans" cxnId="{4E7C8BA8-2F81-4066-ACAC-B9EE314C929D}">
      <dgm:prSet/>
      <dgm:spPr/>
      <dgm:t>
        <a:bodyPr/>
        <a:lstStyle/>
        <a:p>
          <a:endParaRPr lang="ru-RU"/>
        </a:p>
      </dgm:t>
    </dgm:pt>
    <dgm:pt modelId="{E7F205DC-C92D-4E09-8824-7068E774EC9C}" type="sibTrans" cxnId="{4E7C8BA8-2F81-4066-ACAC-B9EE314C929D}">
      <dgm:prSet/>
      <dgm:spPr/>
      <dgm:t>
        <a:bodyPr/>
        <a:lstStyle/>
        <a:p>
          <a:endParaRPr lang="ru-RU"/>
        </a:p>
      </dgm:t>
    </dgm:pt>
    <dgm:pt modelId="{CA9049DB-57C4-4CE8-B36F-7C6F3ED834C1}">
      <dgm:prSet phldrT="[Текст]" custT="1"/>
      <dgm:spPr>
        <a:solidFill>
          <a:srgbClr val="66FF99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 883,06 (МБ)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D4A02438-6624-4BA5-B113-3A4A13421564}" type="parTrans" cxnId="{BCF3FD88-BACF-4005-8B92-53E2ABF2B428}">
      <dgm:prSet/>
      <dgm:spPr/>
      <dgm:t>
        <a:bodyPr/>
        <a:lstStyle/>
        <a:p>
          <a:endParaRPr lang="ru-RU"/>
        </a:p>
      </dgm:t>
    </dgm:pt>
    <dgm:pt modelId="{6DFFAAAB-8A16-4491-B2DF-306120876EF7}" type="sibTrans" cxnId="{BCF3FD88-BACF-4005-8B92-53E2ABF2B428}">
      <dgm:prSet/>
      <dgm:spPr/>
      <dgm:t>
        <a:bodyPr/>
        <a:lstStyle/>
        <a:p>
          <a:endParaRPr lang="ru-RU"/>
        </a:p>
      </dgm:t>
    </dgm:pt>
    <dgm:pt modelId="{F18BB808-7D97-4804-A4AC-77115F24A6E3}">
      <dgm:prSet phldrT="[Текст]" custT="1"/>
      <dgm:spPr>
        <a:solidFill>
          <a:srgbClr val="FFC000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водонапорной башни водоснабжения с.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Карьево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4E4C1A-CE9B-4424-B79E-365F7B6AA0DF}" type="parTrans" cxnId="{8BC0D8A7-9B37-427F-8173-629A1F937542}">
      <dgm:prSet/>
      <dgm:spPr/>
      <dgm:t>
        <a:bodyPr/>
        <a:lstStyle/>
        <a:p>
          <a:endParaRPr lang="ru-RU"/>
        </a:p>
      </dgm:t>
    </dgm:pt>
    <dgm:pt modelId="{AAB65000-35FD-49B7-8F2E-EFAF3D5BEDD5}" type="sibTrans" cxnId="{8BC0D8A7-9B37-427F-8173-629A1F937542}">
      <dgm:prSet/>
      <dgm:spPr/>
      <dgm:t>
        <a:bodyPr/>
        <a:lstStyle/>
        <a:p>
          <a:endParaRPr lang="ru-RU"/>
        </a:p>
      </dgm:t>
    </dgm:pt>
    <dgm:pt modelId="{E21B0617-38A5-4A09-B630-29B37FEF8D34}">
      <dgm:prSet phldrT="[Текст]" custT="1"/>
      <dgm:spPr>
        <a:solidFill>
          <a:srgbClr val="66FF99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1284,55 (КБ)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0A8E8604-1668-4BFD-BC8D-56DDC0F44D44}" type="parTrans" cxnId="{F8A9E840-2FEF-49A4-A0B4-D9DFBB6A7473}">
      <dgm:prSet/>
      <dgm:spPr/>
      <dgm:t>
        <a:bodyPr/>
        <a:lstStyle/>
        <a:p>
          <a:endParaRPr lang="ru-RU"/>
        </a:p>
      </dgm:t>
    </dgm:pt>
    <dgm:pt modelId="{3CFA815C-2841-40D4-BF48-E9ED630546D5}" type="sibTrans" cxnId="{F8A9E840-2FEF-49A4-A0B4-D9DFBB6A7473}">
      <dgm:prSet/>
      <dgm:spPr/>
      <dgm:t>
        <a:bodyPr/>
        <a:lstStyle/>
        <a:p>
          <a:endParaRPr lang="ru-RU"/>
        </a:p>
      </dgm:t>
    </dgm:pt>
    <dgm:pt modelId="{489E7285-0DEF-459E-8B1B-32F10E1D964F}">
      <dgm:prSet phldrT="[Текст]" custT="1"/>
      <dgm:spPr>
        <a:solidFill>
          <a:srgbClr val="66FF99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 428,18 (МБ)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362EFBF-1675-4381-BE5F-8227E596A734}" type="parTrans" cxnId="{4B77CA4C-19E4-44F8-9013-A46A225D956C}">
      <dgm:prSet/>
      <dgm:spPr/>
      <dgm:t>
        <a:bodyPr/>
        <a:lstStyle/>
        <a:p>
          <a:endParaRPr lang="ru-RU"/>
        </a:p>
      </dgm:t>
    </dgm:pt>
    <dgm:pt modelId="{AF094CA3-6A61-428D-916B-EAE50BB3EAF9}" type="sibTrans" cxnId="{4B77CA4C-19E4-44F8-9013-A46A225D956C}">
      <dgm:prSet/>
      <dgm:spPr/>
      <dgm:t>
        <a:bodyPr/>
        <a:lstStyle/>
        <a:p>
          <a:endParaRPr lang="ru-RU"/>
        </a:p>
      </dgm:t>
    </dgm:pt>
    <dgm:pt modelId="{E62C3023-6876-47C6-B77F-E729D2EF7C75}">
      <dgm:prSet phldrT="[Текст]" custT="1"/>
      <dgm:spPr>
        <a:solidFill>
          <a:srgbClr val="FFC000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здания МБОУ "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Ашапская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СОШ"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5BF20F-015A-4C87-8174-8389587172A3}" type="parTrans" cxnId="{3A4EFA04-FF78-42EA-90EC-0B544D90741E}">
      <dgm:prSet/>
      <dgm:spPr/>
      <dgm:t>
        <a:bodyPr/>
        <a:lstStyle/>
        <a:p>
          <a:endParaRPr lang="ru-RU"/>
        </a:p>
      </dgm:t>
    </dgm:pt>
    <dgm:pt modelId="{445DE6D3-1101-44DD-A1A5-8621F33B81D9}" type="sibTrans" cxnId="{3A4EFA04-FF78-42EA-90EC-0B544D90741E}">
      <dgm:prSet/>
      <dgm:spPr/>
      <dgm:t>
        <a:bodyPr/>
        <a:lstStyle/>
        <a:p>
          <a:endParaRPr lang="ru-RU"/>
        </a:p>
      </dgm:t>
    </dgm:pt>
    <dgm:pt modelId="{8E015A85-5F4F-4CE1-8E1C-B60CD643BB99}">
      <dgm:prSet custT="1"/>
      <dgm:spPr>
        <a:solidFill>
          <a:srgbClr val="66FF99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1876,97 (КБ)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87EAE89-A74C-41BA-9239-11ECEC7616AD}" type="parTrans" cxnId="{9C4535E2-23D6-458B-85A2-BCD291F94F12}">
      <dgm:prSet/>
      <dgm:spPr/>
      <dgm:t>
        <a:bodyPr/>
        <a:lstStyle/>
        <a:p>
          <a:endParaRPr lang="ru-RU"/>
        </a:p>
      </dgm:t>
    </dgm:pt>
    <dgm:pt modelId="{712221CA-A39C-42AF-B655-B90A10D3C93B}" type="sibTrans" cxnId="{9C4535E2-23D6-458B-85A2-BCD291F94F12}">
      <dgm:prSet/>
      <dgm:spPr/>
      <dgm:t>
        <a:bodyPr/>
        <a:lstStyle/>
        <a:p>
          <a:endParaRPr lang="ru-RU"/>
        </a:p>
      </dgm:t>
    </dgm:pt>
    <dgm:pt modelId="{BC26AFA4-61A2-4E81-87F1-DED279C8D592}">
      <dgm:prSet custT="1"/>
      <dgm:spPr>
        <a:solidFill>
          <a:srgbClr val="66FF99">
            <a:alpha val="90000"/>
          </a:srgb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 625,66 (МБ)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9B3CDE39-2790-439D-ACE6-C4EBE4DD61CE}" type="parTrans" cxnId="{54D85473-1A9A-4B5F-87C0-C594E1866EE4}">
      <dgm:prSet/>
      <dgm:spPr/>
      <dgm:t>
        <a:bodyPr/>
        <a:lstStyle/>
        <a:p>
          <a:endParaRPr lang="ru-RU"/>
        </a:p>
      </dgm:t>
    </dgm:pt>
    <dgm:pt modelId="{76C97754-817E-4469-A62E-B9ACAF893E57}" type="sibTrans" cxnId="{54D85473-1A9A-4B5F-87C0-C594E1866EE4}">
      <dgm:prSet/>
      <dgm:spPr/>
      <dgm:t>
        <a:bodyPr/>
        <a:lstStyle/>
        <a:p>
          <a:endParaRPr lang="ru-RU"/>
        </a:p>
      </dgm:t>
    </dgm:pt>
    <dgm:pt modelId="{2EF844D2-C18A-4FDA-BA0E-AEFAADD0B4E8}" type="pres">
      <dgm:prSet presAssocID="{D77AB0B0-C67A-41A1-8310-FC3A9E00AE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F49E72-6F7E-44B4-9AB6-2A3A47303DD5}" type="pres">
      <dgm:prSet presAssocID="{1D857F90-96B2-46EF-9F11-818CB8DB8924}" presName="linNode" presStyleCnt="0"/>
      <dgm:spPr/>
    </dgm:pt>
    <dgm:pt modelId="{598199CD-43A0-4279-A592-7FED0A3C4683}" type="pres">
      <dgm:prSet presAssocID="{1D857F90-96B2-46EF-9F11-818CB8DB8924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77C4F-FE73-4959-A428-C389FFE47D99}" type="pres">
      <dgm:prSet presAssocID="{1D857F90-96B2-46EF-9F11-818CB8DB8924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6B83A-5B66-4F3A-9CA6-B0A97DBA15E0}" type="pres">
      <dgm:prSet presAssocID="{76B3DE73-1B3A-4CD9-96E0-DF6EB0B03B69}" presName="spacing" presStyleCnt="0"/>
      <dgm:spPr/>
    </dgm:pt>
    <dgm:pt modelId="{69EF6B9F-F086-4263-99B8-38348625C51F}" type="pres">
      <dgm:prSet presAssocID="{F18BB808-7D97-4804-A4AC-77115F24A6E3}" presName="linNode" presStyleCnt="0"/>
      <dgm:spPr/>
    </dgm:pt>
    <dgm:pt modelId="{96756B4E-99C8-4BD0-956B-DD17F7BE7632}" type="pres">
      <dgm:prSet presAssocID="{F18BB808-7D97-4804-A4AC-77115F24A6E3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D09E-1F40-4C17-9900-A50D7D6DB51A}" type="pres">
      <dgm:prSet presAssocID="{F18BB808-7D97-4804-A4AC-77115F24A6E3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E454F-7830-4E57-A0E8-0F6155BEB0E1}" type="pres">
      <dgm:prSet presAssocID="{AAB65000-35FD-49B7-8F2E-EFAF3D5BEDD5}" presName="spacing" presStyleCnt="0"/>
      <dgm:spPr/>
    </dgm:pt>
    <dgm:pt modelId="{7AE3EE30-B1E6-4A31-B05C-5A207FA420A8}" type="pres">
      <dgm:prSet presAssocID="{E62C3023-6876-47C6-B77F-E729D2EF7C75}" presName="linNode" presStyleCnt="0"/>
      <dgm:spPr/>
    </dgm:pt>
    <dgm:pt modelId="{C8AA334C-FAD8-4ACA-9274-A269EE55E949}" type="pres">
      <dgm:prSet presAssocID="{E62C3023-6876-47C6-B77F-E729D2EF7C7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12950-EF2D-4BE6-99F7-427A91D6136E}" type="pres">
      <dgm:prSet presAssocID="{E62C3023-6876-47C6-B77F-E729D2EF7C75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3FD88-BACF-4005-8B92-53E2ABF2B428}" srcId="{1D857F90-96B2-46EF-9F11-818CB8DB8924}" destId="{CA9049DB-57C4-4CE8-B36F-7C6F3ED834C1}" srcOrd="1" destOrd="0" parTransId="{D4A02438-6624-4BA5-B113-3A4A13421564}" sibTransId="{6DFFAAAB-8A16-4491-B2DF-306120876EF7}"/>
    <dgm:cxn modelId="{F8A9E840-2FEF-49A4-A0B4-D9DFBB6A7473}" srcId="{F18BB808-7D97-4804-A4AC-77115F24A6E3}" destId="{E21B0617-38A5-4A09-B630-29B37FEF8D34}" srcOrd="0" destOrd="0" parTransId="{0A8E8604-1668-4BFD-BC8D-56DDC0F44D44}" sibTransId="{3CFA815C-2841-40D4-BF48-E9ED630546D5}"/>
    <dgm:cxn modelId="{F23DB6E2-F5E8-4C65-BEDE-0D11DD3D520A}" type="presOf" srcId="{E21B0617-38A5-4A09-B630-29B37FEF8D34}" destId="{A50CD09E-1F40-4C17-9900-A50D7D6DB51A}" srcOrd="0" destOrd="0" presId="urn:microsoft.com/office/officeart/2005/8/layout/vList6"/>
    <dgm:cxn modelId="{C9B14B9D-FAB8-43B0-B2F6-B30F89179BA4}" type="presOf" srcId="{E62C3023-6876-47C6-B77F-E729D2EF7C75}" destId="{C8AA334C-FAD8-4ACA-9274-A269EE55E949}" srcOrd="0" destOrd="0" presId="urn:microsoft.com/office/officeart/2005/8/layout/vList6"/>
    <dgm:cxn modelId="{8BC0D8A7-9B37-427F-8173-629A1F937542}" srcId="{D77AB0B0-C67A-41A1-8310-FC3A9E00AEE2}" destId="{F18BB808-7D97-4804-A4AC-77115F24A6E3}" srcOrd="1" destOrd="0" parTransId="{C64E4C1A-CE9B-4424-B79E-365F7B6AA0DF}" sibTransId="{AAB65000-35FD-49B7-8F2E-EFAF3D5BEDD5}"/>
    <dgm:cxn modelId="{009CBDED-EB16-42E4-9E3E-AD29B47A290F}" srcId="{D77AB0B0-C67A-41A1-8310-FC3A9E00AEE2}" destId="{1D857F90-96B2-46EF-9F11-818CB8DB8924}" srcOrd="0" destOrd="0" parTransId="{D28398B6-D3CD-4568-AE04-BA2C9C99ACC7}" sibTransId="{76B3DE73-1B3A-4CD9-96E0-DF6EB0B03B69}"/>
    <dgm:cxn modelId="{97C80075-D48D-438D-B820-C9A89E86A527}" type="presOf" srcId="{8E015A85-5F4F-4CE1-8E1C-B60CD643BB99}" destId="{A6812950-EF2D-4BE6-99F7-427A91D6136E}" srcOrd="0" destOrd="0" presId="urn:microsoft.com/office/officeart/2005/8/layout/vList6"/>
    <dgm:cxn modelId="{9C4535E2-23D6-458B-85A2-BCD291F94F12}" srcId="{E62C3023-6876-47C6-B77F-E729D2EF7C75}" destId="{8E015A85-5F4F-4CE1-8E1C-B60CD643BB99}" srcOrd="0" destOrd="0" parTransId="{687EAE89-A74C-41BA-9239-11ECEC7616AD}" sibTransId="{712221CA-A39C-42AF-B655-B90A10D3C93B}"/>
    <dgm:cxn modelId="{4B77CA4C-19E4-44F8-9013-A46A225D956C}" srcId="{F18BB808-7D97-4804-A4AC-77115F24A6E3}" destId="{489E7285-0DEF-459E-8B1B-32F10E1D964F}" srcOrd="1" destOrd="0" parTransId="{6362EFBF-1675-4381-BE5F-8227E596A734}" sibTransId="{AF094CA3-6A61-428D-916B-EAE50BB3EAF9}"/>
    <dgm:cxn modelId="{4B147392-5966-4566-ABE2-D0C8F9DDEC82}" type="presOf" srcId="{1D857F90-96B2-46EF-9F11-818CB8DB8924}" destId="{598199CD-43A0-4279-A592-7FED0A3C4683}" srcOrd="0" destOrd="0" presId="urn:microsoft.com/office/officeart/2005/8/layout/vList6"/>
    <dgm:cxn modelId="{59E5B868-429E-4A56-9D94-3AC663EBFF47}" type="presOf" srcId="{BC26AFA4-61A2-4E81-87F1-DED279C8D592}" destId="{A6812950-EF2D-4BE6-99F7-427A91D6136E}" srcOrd="0" destOrd="1" presId="urn:microsoft.com/office/officeart/2005/8/layout/vList6"/>
    <dgm:cxn modelId="{B30DB248-B20B-4701-A370-324050E650C4}" type="presOf" srcId="{F18BB808-7D97-4804-A4AC-77115F24A6E3}" destId="{96756B4E-99C8-4BD0-956B-DD17F7BE7632}" srcOrd="0" destOrd="0" presId="urn:microsoft.com/office/officeart/2005/8/layout/vList6"/>
    <dgm:cxn modelId="{B141D0E3-2B92-4E4E-A736-A9297F23A91E}" type="presOf" srcId="{E512670B-AF96-4AFC-AB6D-6A34235E1430}" destId="{1EE77C4F-FE73-4959-A428-C389FFE47D99}" srcOrd="0" destOrd="0" presId="urn:microsoft.com/office/officeart/2005/8/layout/vList6"/>
    <dgm:cxn modelId="{4E7C8BA8-2F81-4066-ACAC-B9EE314C929D}" srcId="{1D857F90-96B2-46EF-9F11-818CB8DB8924}" destId="{E512670B-AF96-4AFC-AB6D-6A34235E1430}" srcOrd="0" destOrd="0" parTransId="{620B99AA-3FD1-4D7F-9FCF-86CB91A189AA}" sibTransId="{E7F205DC-C92D-4E09-8824-7068E774EC9C}"/>
    <dgm:cxn modelId="{54D85473-1A9A-4B5F-87C0-C594E1866EE4}" srcId="{E62C3023-6876-47C6-B77F-E729D2EF7C75}" destId="{BC26AFA4-61A2-4E81-87F1-DED279C8D592}" srcOrd="1" destOrd="0" parTransId="{9B3CDE39-2790-439D-ACE6-C4EBE4DD61CE}" sibTransId="{76C97754-817E-4469-A62E-B9ACAF893E57}"/>
    <dgm:cxn modelId="{3A4EFA04-FF78-42EA-90EC-0B544D90741E}" srcId="{D77AB0B0-C67A-41A1-8310-FC3A9E00AEE2}" destId="{E62C3023-6876-47C6-B77F-E729D2EF7C75}" srcOrd="2" destOrd="0" parTransId="{525BF20F-015A-4C87-8174-8389587172A3}" sibTransId="{445DE6D3-1101-44DD-A1A5-8621F33B81D9}"/>
    <dgm:cxn modelId="{44288FCD-D721-40AF-85E8-A7B42B2BDD25}" type="presOf" srcId="{CA9049DB-57C4-4CE8-B36F-7C6F3ED834C1}" destId="{1EE77C4F-FE73-4959-A428-C389FFE47D99}" srcOrd="0" destOrd="1" presId="urn:microsoft.com/office/officeart/2005/8/layout/vList6"/>
    <dgm:cxn modelId="{A535C987-8FD7-445E-B5E9-D048E92439C7}" type="presOf" srcId="{489E7285-0DEF-459E-8B1B-32F10E1D964F}" destId="{A50CD09E-1F40-4C17-9900-A50D7D6DB51A}" srcOrd="0" destOrd="1" presId="urn:microsoft.com/office/officeart/2005/8/layout/vList6"/>
    <dgm:cxn modelId="{9BA57A5E-FED6-4AB6-8B98-2ED06EE52CC1}" type="presOf" srcId="{D77AB0B0-C67A-41A1-8310-FC3A9E00AEE2}" destId="{2EF844D2-C18A-4FDA-BA0E-AEFAADD0B4E8}" srcOrd="0" destOrd="0" presId="urn:microsoft.com/office/officeart/2005/8/layout/vList6"/>
    <dgm:cxn modelId="{02860FDA-1157-4492-B773-61B51070341B}" type="presParOf" srcId="{2EF844D2-C18A-4FDA-BA0E-AEFAADD0B4E8}" destId="{57F49E72-6F7E-44B4-9AB6-2A3A47303DD5}" srcOrd="0" destOrd="0" presId="urn:microsoft.com/office/officeart/2005/8/layout/vList6"/>
    <dgm:cxn modelId="{63F53B3F-8E8B-42AC-8676-B1B56F18E1B3}" type="presParOf" srcId="{57F49E72-6F7E-44B4-9AB6-2A3A47303DD5}" destId="{598199CD-43A0-4279-A592-7FED0A3C4683}" srcOrd="0" destOrd="0" presId="urn:microsoft.com/office/officeart/2005/8/layout/vList6"/>
    <dgm:cxn modelId="{2D3D1507-D05A-415C-9C0C-6448B8055CA3}" type="presParOf" srcId="{57F49E72-6F7E-44B4-9AB6-2A3A47303DD5}" destId="{1EE77C4F-FE73-4959-A428-C389FFE47D99}" srcOrd="1" destOrd="0" presId="urn:microsoft.com/office/officeart/2005/8/layout/vList6"/>
    <dgm:cxn modelId="{B3EE0229-4B7B-444D-A1ED-1DDD1B03B08B}" type="presParOf" srcId="{2EF844D2-C18A-4FDA-BA0E-AEFAADD0B4E8}" destId="{7536B83A-5B66-4F3A-9CA6-B0A97DBA15E0}" srcOrd="1" destOrd="0" presId="urn:microsoft.com/office/officeart/2005/8/layout/vList6"/>
    <dgm:cxn modelId="{5F21428C-F59B-4D1A-948B-C867B91573E1}" type="presParOf" srcId="{2EF844D2-C18A-4FDA-BA0E-AEFAADD0B4E8}" destId="{69EF6B9F-F086-4263-99B8-38348625C51F}" srcOrd="2" destOrd="0" presId="urn:microsoft.com/office/officeart/2005/8/layout/vList6"/>
    <dgm:cxn modelId="{AF0C268C-35DE-4414-A36E-43130EA1536D}" type="presParOf" srcId="{69EF6B9F-F086-4263-99B8-38348625C51F}" destId="{96756B4E-99C8-4BD0-956B-DD17F7BE7632}" srcOrd="0" destOrd="0" presId="urn:microsoft.com/office/officeart/2005/8/layout/vList6"/>
    <dgm:cxn modelId="{31CAF4B7-B085-4F52-B375-9018D7183A37}" type="presParOf" srcId="{69EF6B9F-F086-4263-99B8-38348625C51F}" destId="{A50CD09E-1F40-4C17-9900-A50D7D6DB51A}" srcOrd="1" destOrd="0" presId="urn:microsoft.com/office/officeart/2005/8/layout/vList6"/>
    <dgm:cxn modelId="{5073B6F2-B086-4EBA-95D0-C6908BFFEC35}" type="presParOf" srcId="{2EF844D2-C18A-4FDA-BA0E-AEFAADD0B4E8}" destId="{D39E454F-7830-4E57-A0E8-0F6155BEB0E1}" srcOrd="3" destOrd="0" presId="urn:microsoft.com/office/officeart/2005/8/layout/vList6"/>
    <dgm:cxn modelId="{91507D47-2B63-485E-AA98-59F4DB88BDD9}" type="presParOf" srcId="{2EF844D2-C18A-4FDA-BA0E-AEFAADD0B4E8}" destId="{7AE3EE30-B1E6-4A31-B05C-5A207FA420A8}" srcOrd="4" destOrd="0" presId="urn:microsoft.com/office/officeart/2005/8/layout/vList6"/>
    <dgm:cxn modelId="{7BE6E812-9BA2-46AB-B2F6-E3EDB2B1B25D}" type="presParOf" srcId="{7AE3EE30-B1E6-4A31-B05C-5A207FA420A8}" destId="{C8AA334C-FAD8-4ACA-9274-A269EE55E949}" srcOrd="0" destOrd="0" presId="urn:microsoft.com/office/officeart/2005/8/layout/vList6"/>
    <dgm:cxn modelId="{1880CAA9-F810-4BAC-B3FF-2D09B5F9670B}" type="presParOf" srcId="{7AE3EE30-B1E6-4A31-B05C-5A207FA420A8}" destId="{A6812950-EF2D-4BE6-99F7-427A91D6136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BBDFC1-72C0-4901-AE31-1AEFDD57D419}">
      <dsp:nvSpPr>
        <dsp:cNvPr id="0" name=""/>
        <dsp:cNvSpPr/>
      </dsp:nvSpPr>
      <dsp:spPr>
        <a:xfrm>
          <a:off x="2378668" y="1091"/>
          <a:ext cx="3133783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Приоритет - действующие расходные обязательства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78668" y="1091"/>
        <a:ext cx="3133783" cy="975867"/>
      </dsp:txXfrm>
    </dsp:sp>
    <dsp:sp modelId="{C411122E-2682-4D9C-953F-BAC43E6859BA}">
      <dsp:nvSpPr>
        <dsp:cNvPr id="0" name=""/>
        <dsp:cNvSpPr/>
      </dsp:nvSpPr>
      <dsp:spPr>
        <a:xfrm rot="2700000">
          <a:off x="4374554" y="1254836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2700000">
        <a:off x="4374554" y="1254836"/>
        <a:ext cx="1015186" cy="341553"/>
      </dsp:txXfrm>
    </dsp:sp>
    <dsp:sp modelId="{854535AF-1B65-4EA0-B950-06FA9223E55B}">
      <dsp:nvSpPr>
        <dsp:cNvPr id="0" name=""/>
        <dsp:cNvSpPr/>
      </dsp:nvSpPr>
      <dsp:spPr>
        <a:xfrm>
          <a:off x="4285666" y="1874266"/>
          <a:ext cx="3066136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Предусмотрены средства на индексацию тарифов на коммунальные услуги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285666" y="1874266"/>
        <a:ext cx="3066136" cy="975867"/>
      </dsp:txXfrm>
    </dsp:sp>
    <dsp:sp modelId="{7027483E-B789-4918-AD70-D9718F8D01E0}">
      <dsp:nvSpPr>
        <dsp:cNvPr id="0" name=""/>
        <dsp:cNvSpPr/>
      </dsp:nvSpPr>
      <dsp:spPr>
        <a:xfrm rot="8100000">
          <a:off x="4374554" y="3128010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8100000">
        <a:off x="4374554" y="3128010"/>
        <a:ext cx="1015186" cy="341553"/>
      </dsp:txXfrm>
    </dsp:sp>
    <dsp:sp modelId="{F06BDFAB-8DBC-4233-854A-8A3DBCAD5739}">
      <dsp:nvSpPr>
        <dsp:cNvPr id="0" name=""/>
        <dsp:cNvSpPr/>
      </dsp:nvSpPr>
      <dsp:spPr>
        <a:xfrm>
          <a:off x="2301419" y="3747440"/>
          <a:ext cx="3288283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указов Президента РФ о повышении заработной платы работникам бюджетной сферы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01419" y="3747440"/>
        <a:ext cx="3288283" cy="975867"/>
      </dsp:txXfrm>
    </dsp:sp>
    <dsp:sp modelId="{9D85E832-987C-403B-9907-276BDADBFD9D}">
      <dsp:nvSpPr>
        <dsp:cNvPr id="0" name=""/>
        <dsp:cNvSpPr/>
      </dsp:nvSpPr>
      <dsp:spPr>
        <a:xfrm rot="13500000">
          <a:off x="2501380" y="3128010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3500000">
        <a:off x="2501380" y="3128010"/>
        <a:ext cx="1015186" cy="341553"/>
      </dsp:txXfrm>
    </dsp:sp>
    <dsp:sp modelId="{D8E3D17A-659D-4628-BEB6-85B0BDDE81EF}">
      <dsp:nvSpPr>
        <dsp:cNvPr id="0" name=""/>
        <dsp:cNvSpPr/>
      </dsp:nvSpPr>
      <dsp:spPr>
        <a:xfrm>
          <a:off x="147546" y="1874266"/>
          <a:ext cx="3849680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условий соглашения с Министерством финансов Пермского края «О мерах по повышению эффективности  использования бюджетных средств»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47546" y="1874266"/>
        <a:ext cx="3849680" cy="975867"/>
      </dsp:txXfrm>
    </dsp:sp>
    <dsp:sp modelId="{FA399DD1-D8A6-49AC-87CD-0DC301E03DE3}">
      <dsp:nvSpPr>
        <dsp:cNvPr id="0" name=""/>
        <dsp:cNvSpPr/>
      </dsp:nvSpPr>
      <dsp:spPr>
        <a:xfrm rot="18900000">
          <a:off x="2501380" y="1254836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8900000">
        <a:off x="2501380" y="1254836"/>
        <a:ext cx="1015186" cy="3415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B93C1-7D20-460F-82F2-5DD6A6C14268}">
      <dsp:nvSpPr>
        <dsp:cNvPr id="0" name=""/>
        <dsp:cNvSpPr/>
      </dsp:nvSpPr>
      <dsp:spPr>
        <a:xfrm>
          <a:off x="951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2022 год</a:t>
          </a:r>
          <a:endParaRPr lang="ru-RU" sz="4500" kern="1200" dirty="0"/>
        </a:p>
      </dsp:txBody>
      <dsp:txXfrm>
        <a:off x="951" y="0"/>
        <a:ext cx="2472872" cy="1554480"/>
      </dsp:txXfrm>
    </dsp:sp>
    <dsp:sp modelId="{64D7E459-93BD-4B02-9A12-BED21DE57D6B}">
      <dsp:nvSpPr>
        <dsp:cNvPr id="0" name=""/>
        <dsp:cNvSpPr/>
      </dsp:nvSpPr>
      <dsp:spPr>
        <a:xfrm>
          <a:off x="248238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621738,8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1554922"/>
        <a:ext cx="1978297" cy="1017976"/>
      </dsp:txXfrm>
    </dsp:sp>
    <dsp:sp modelId="{56B4E6AD-42EE-4A87-87F5-049448B72312}">
      <dsp:nvSpPr>
        <dsp:cNvPr id="0" name=""/>
        <dsp:cNvSpPr/>
      </dsp:nvSpPr>
      <dsp:spPr>
        <a:xfrm>
          <a:off x="248238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 531926,9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2729511"/>
        <a:ext cx="1978297" cy="1017976"/>
      </dsp:txXfrm>
    </dsp:sp>
    <dsp:sp modelId="{813695CC-7377-4491-8C95-819084DA8C29}">
      <dsp:nvSpPr>
        <dsp:cNvPr id="0" name=""/>
        <dsp:cNvSpPr/>
      </dsp:nvSpPr>
      <dsp:spPr>
        <a:xfrm>
          <a:off x="248238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 89811,9 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38" y="3904100"/>
        <a:ext cx="1978297" cy="1017976"/>
      </dsp:txXfrm>
    </dsp:sp>
    <dsp:sp modelId="{F6527129-CFD7-4F04-8DE0-8C77B618544C}">
      <dsp:nvSpPr>
        <dsp:cNvPr id="0" name=""/>
        <dsp:cNvSpPr/>
      </dsp:nvSpPr>
      <dsp:spPr>
        <a:xfrm>
          <a:off x="2659288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2023</a:t>
          </a:r>
          <a:r>
            <a:rPr lang="ru-RU" sz="4500" kern="1200" baseline="0" dirty="0" smtClean="0"/>
            <a:t> год</a:t>
          </a:r>
          <a:endParaRPr lang="ru-RU" sz="4500" kern="1200" dirty="0"/>
        </a:p>
      </dsp:txBody>
      <dsp:txXfrm>
        <a:off x="2659288" y="0"/>
        <a:ext cx="2472872" cy="1554480"/>
      </dsp:txXfrm>
    </dsp:sp>
    <dsp:sp modelId="{251AE036-B189-4916-84A0-6320C0DEC9ED}">
      <dsp:nvSpPr>
        <dsp:cNvPr id="0" name=""/>
        <dsp:cNvSpPr/>
      </dsp:nvSpPr>
      <dsp:spPr>
        <a:xfrm>
          <a:off x="2906576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574884,1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1554922"/>
        <a:ext cx="1978297" cy="1017976"/>
      </dsp:txXfrm>
    </dsp:sp>
    <dsp:sp modelId="{97A3F9CB-5960-4BD1-B144-9A8D37E59E00}">
      <dsp:nvSpPr>
        <dsp:cNvPr id="0" name=""/>
        <dsp:cNvSpPr/>
      </dsp:nvSpPr>
      <dsp:spPr>
        <a:xfrm>
          <a:off x="2906576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474456,4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2729511"/>
        <a:ext cx="1978297" cy="1017976"/>
      </dsp:txXfrm>
    </dsp:sp>
    <dsp:sp modelId="{C5F4035B-B1A2-42B6-B955-E893ACCCF60C}">
      <dsp:nvSpPr>
        <dsp:cNvPr id="0" name=""/>
        <dsp:cNvSpPr/>
      </dsp:nvSpPr>
      <dsp:spPr>
        <a:xfrm>
          <a:off x="2906576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100427,7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06576" y="3904100"/>
        <a:ext cx="1978297" cy="1017976"/>
      </dsp:txXfrm>
    </dsp:sp>
    <dsp:sp modelId="{A13314AD-A39E-40F1-927D-C835EEAF43C4}">
      <dsp:nvSpPr>
        <dsp:cNvPr id="0" name=""/>
        <dsp:cNvSpPr/>
      </dsp:nvSpPr>
      <dsp:spPr>
        <a:xfrm>
          <a:off x="5317626" y="0"/>
          <a:ext cx="2472872" cy="51816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2024 год</a:t>
          </a:r>
          <a:endParaRPr lang="ru-RU" sz="4500" kern="1200" dirty="0"/>
        </a:p>
      </dsp:txBody>
      <dsp:txXfrm>
        <a:off x="5317626" y="0"/>
        <a:ext cx="2472872" cy="1554480"/>
      </dsp:txXfrm>
    </dsp:sp>
    <dsp:sp modelId="{BE48D6AE-54E7-468F-B527-DD1FB61A7031}">
      <dsp:nvSpPr>
        <dsp:cNvPr id="0" name=""/>
        <dsp:cNvSpPr/>
      </dsp:nvSpPr>
      <dsp:spPr>
        <a:xfrm>
          <a:off x="5564913" y="1554922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Всего расходов – 588137,5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1554922"/>
        <a:ext cx="1978297" cy="1017976"/>
      </dsp:txXfrm>
    </dsp:sp>
    <dsp:sp modelId="{ED66EE56-8E3A-4731-A3AD-94ED9676B7FF}">
      <dsp:nvSpPr>
        <dsp:cNvPr id="0" name=""/>
        <dsp:cNvSpPr/>
      </dsp:nvSpPr>
      <dsp:spPr>
        <a:xfrm>
          <a:off x="5564913" y="2729511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из них: программные расходы –     482383,5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2729511"/>
        <a:ext cx="1978297" cy="1017976"/>
      </dsp:txXfrm>
    </dsp:sp>
    <dsp:sp modelId="{A0759D6F-F40A-4CE0-BE89-ED4BED94DA5B}">
      <dsp:nvSpPr>
        <dsp:cNvPr id="0" name=""/>
        <dsp:cNvSpPr/>
      </dsp:nvSpPr>
      <dsp:spPr>
        <a:xfrm>
          <a:off x="5564913" y="3904100"/>
          <a:ext cx="1978297" cy="1017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непрограммные расходы – 105754,0</a:t>
          </a:r>
          <a:endParaRPr lang="ru-RU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4913" y="3904100"/>
        <a:ext cx="1978297" cy="10179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E77C4F-FE73-4959-A428-C389FFE47D99}">
      <dsp:nvSpPr>
        <dsp:cNvPr id="0" name=""/>
        <dsp:cNvSpPr/>
      </dsp:nvSpPr>
      <dsp:spPr>
        <a:xfrm>
          <a:off x="2743200" y="0"/>
          <a:ext cx="4114800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66FF99">
            <a:alpha val="90000"/>
          </a:srgbClr>
        </a:solidFill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2649,18 (КБ)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 883,06 (МБ)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3200" y="0"/>
        <a:ext cx="4114800" cy="1269999"/>
      </dsp:txXfrm>
    </dsp:sp>
    <dsp:sp modelId="{598199CD-43A0-4279-A592-7FED0A3C4683}">
      <dsp:nvSpPr>
        <dsp:cNvPr id="0" name=""/>
        <dsp:cNvSpPr/>
      </dsp:nvSpPr>
      <dsp:spPr>
        <a:xfrm>
          <a:off x="0" y="0"/>
          <a:ext cx="2743200" cy="126999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 здания МБУ ФОК "Золотая Орда"</a:t>
          </a:r>
          <a:endParaRPr lang="ru-RU" sz="20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743200" cy="1269999"/>
      </dsp:txXfrm>
    </dsp:sp>
    <dsp:sp modelId="{A50CD09E-1F40-4C17-9900-A50D7D6DB51A}">
      <dsp:nvSpPr>
        <dsp:cNvPr id="0" name=""/>
        <dsp:cNvSpPr/>
      </dsp:nvSpPr>
      <dsp:spPr>
        <a:xfrm>
          <a:off x="2743200" y="1397000"/>
          <a:ext cx="4114800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66FF99">
            <a:alpha val="90000"/>
          </a:srgbClr>
        </a:solidFill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1284,55 (КБ)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 428,18 (МБ)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3200" y="1397000"/>
        <a:ext cx="4114800" cy="1269999"/>
      </dsp:txXfrm>
    </dsp:sp>
    <dsp:sp modelId="{96756B4E-99C8-4BD0-956B-DD17F7BE7632}">
      <dsp:nvSpPr>
        <dsp:cNvPr id="0" name=""/>
        <dsp:cNvSpPr/>
      </dsp:nvSpPr>
      <dsp:spPr>
        <a:xfrm>
          <a:off x="0" y="1397000"/>
          <a:ext cx="2743200" cy="126999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водонапорной башни водоснабжения с.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Карьево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97000"/>
        <a:ext cx="2743200" cy="1269999"/>
      </dsp:txXfrm>
    </dsp:sp>
    <dsp:sp modelId="{A6812950-EF2D-4BE6-99F7-427A91D6136E}">
      <dsp:nvSpPr>
        <dsp:cNvPr id="0" name=""/>
        <dsp:cNvSpPr/>
      </dsp:nvSpPr>
      <dsp:spPr>
        <a:xfrm>
          <a:off x="2743200" y="2793999"/>
          <a:ext cx="4114800" cy="1269999"/>
        </a:xfrm>
        <a:prstGeom prst="rightArrow">
          <a:avLst>
            <a:gd name="adj1" fmla="val 75000"/>
            <a:gd name="adj2" fmla="val 50000"/>
          </a:avLst>
        </a:prstGeom>
        <a:solidFill>
          <a:srgbClr val="66FF99">
            <a:alpha val="90000"/>
          </a:srgbClr>
        </a:solidFill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1876,97 (КБ)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 625,66 (МБ)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3200" y="2793999"/>
        <a:ext cx="4114800" cy="1269999"/>
      </dsp:txXfrm>
    </dsp:sp>
    <dsp:sp modelId="{C8AA334C-FAD8-4ACA-9274-A269EE55E949}">
      <dsp:nvSpPr>
        <dsp:cNvPr id="0" name=""/>
        <dsp:cNvSpPr/>
      </dsp:nvSpPr>
      <dsp:spPr>
        <a:xfrm>
          <a:off x="0" y="2793999"/>
          <a:ext cx="2743200" cy="1269999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Ремонт здания МБОУ "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Ашапская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СОШ"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793999"/>
        <a:ext cx="2743200" cy="1269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0.52137</cdr:x>
      <cdr:y>0.37887</cdr:y>
    </cdr:from>
    <cdr:to>
      <cdr:x>0.75214</cdr:x>
      <cdr:y>0.60751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648200" y="2209800"/>
          <a:ext cx="2057400" cy="133359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621,7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062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900" y="0"/>
            <a:ext cx="2952062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905CAF-EAEC-477F-B7CA-7902A4BD861E}" type="datetimeFigureOut">
              <a:rPr lang="ru-RU"/>
              <a:pPr>
                <a:defRPr/>
              </a:pPr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496"/>
            <a:ext cx="2952062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900" y="9446496"/>
            <a:ext cx="2952062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F64866E-2AB1-4733-932D-E8225C788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900" y="0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80" y="4724838"/>
            <a:ext cx="5451791" cy="447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496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900" y="9446496"/>
            <a:ext cx="2952062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B450B-E79B-4DB0-B279-F572B8172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7373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A60DD-5BAC-4594-9660-524603D887C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829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CB7D0-A9DA-4961-9604-B3DB614A7B9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6A96B-11C5-4CF7-BE0E-CA37AB86E7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E54D9-AF43-42C5-B6C6-0856DBCB25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10324-5A18-4BA9-9AD1-475F2CDEDC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8B61-AA3E-4CE4-A83A-D7B409D70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652B-4A54-4D0D-B2C5-AA5554818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D4BF2-2AFE-4EC1-AEC2-1D1389C8B9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54750B-B20D-4B3D-B285-87437EC852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F436D0-466A-4466-845A-A73EF003DF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D92818-1B1A-4481-9D4D-5719265C3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EB1EFA-266F-4C09-9EED-915918DE94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21E83-7668-40AE-B2F2-8FD2AA59A4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E974E5-C499-4B4B-9A3A-3F8A21AEA2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FB8426C-7F55-409E-A0BE-6BDCF1E518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9" r:id="rId12"/>
    <p:sldLayoutId id="2147483940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06876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проекте бюджета </a:t>
            </a:r>
            <a:b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Ординского муниципального округа на 2022 год  и на плановый период 2023 и 2024 годов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4876800"/>
            <a:ext cx="749808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 – начальник управления финансов администрации Ординского муниципального округа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А.В.Буторина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программ развития преобразованных муниципальных образований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3000" y="1828800"/>
          <a:ext cx="7772400" cy="4488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/>
              </a:tblGrid>
              <a:tr h="495341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краевой бюджет и бюджет округа – </a:t>
                      </a: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21201,4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341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Ремонт системы водоснабжения в с. Орда – 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3366,4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896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Ремонт системы водоснабжения в с.Ашап, д.Черемиска, </a:t>
                      </a:r>
                      <a:r>
                        <a:rPr kumimoji="0" lang="ru-RU" sz="17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д.Мезенцы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1500,0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022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Обустройство тротуара с.Орда – 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1500,0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896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Приобретение коммунальной техники (отдел инфраструктуры и ЖКХ) – 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3200,0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896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Приобретение коммунальной техники (территориальное</a:t>
                      </a:r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управление) – </a:t>
                      </a:r>
                      <a:r>
                        <a:rPr kumimoji="0" lang="ru-RU" sz="17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9035,0</a:t>
                      </a:r>
                      <a:r>
                        <a:rPr kumimoji="0" lang="ru-RU" sz="17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341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Обустройство тротуара с.Ашап – 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1300,0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5341">
                <a:tc>
                  <a:txBody>
                    <a:bodyPr/>
                    <a:lstStyle/>
                    <a:p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Обустройство тротуара с.Медянка – </a:t>
                      </a:r>
                      <a:r>
                        <a:rPr kumimoji="0" lang="ru-RU" sz="17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1300,0</a:t>
                      </a:r>
                      <a:r>
                        <a:rPr kumimoji="0" lang="ru-RU" sz="17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руб.;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Реализация муниципальных программ, приоритетных муниципальных проектов в рамках приоритетных региональных проектов, инвестиционных проектов муниципальных образований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1600200" y="23622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4268D8-77C8-4292-A498-EAD31DC8D20B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75777" name="Заголовок 4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7921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Непрограммные  расходы</a:t>
            </a:r>
            <a:r>
              <a:rPr lang="ru-RU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средства бюджета Ординского муниципального округа)</a:t>
            </a:r>
          </a:p>
        </p:txBody>
      </p:sp>
      <p:graphicFrame>
        <p:nvGraphicFramePr>
          <p:cNvPr id="5" name="Group 738"/>
          <p:cNvGraphicFramePr>
            <a:graphicFrameLocks noGrp="1"/>
          </p:cNvGraphicFramePr>
          <p:nvPr/>
        </p:nvGraphicFramePr>
        <p:xfrm>
          <a:off x="1219200" y="1371599"/>
          <a:ext cx="7467600" cy="3382720"/>
        </p:xfrm>
        <a:graphic>
          <a:graphicData uri="http://schemas.openxmlformats.org/drawingml/2006/table">
            <a:tbl>
              <a:tblPr/>
              <a:tblGrid>
                <a:gridCol w="6223000"/>
                <a:gridCol w="1244600"/>
              </a:tblGrid>
              <a:tr h="69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96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органов местного самоуправления (с краевыми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56138,5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«Централизованная бухгалтерия»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24159,6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«ОКС»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2775,4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5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Выплата пенсии за выслугу лет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4891,3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ЗА ВНИМАНИЕ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5" name="Рисунок 11" descr="0023-023-Vopros-3.-Ispolnenie-bjudzhe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5625" r="14063"/>
          <a:stretch>
            <a:fillRect/>
          </a:stretch>
        </p:blipFill>
        <p:spPr bwMode="auto">
          <a:xfrm>
            <a:off x="2514600" y="2286000"/>
            <a:ext cx="5313873" cy="3912966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составления проекта бюджета</a:t>
            </a:r>
          </a:p>
        </p:txBody>
      </p:sp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BEE90-0A2D-4DC3-AD9D-AEB089799152}" type="slidenum">
              <a:rPr lang="ru-RU" smtClean="0"/>
              <a:pPr/>
              <a:t>2</a:t>
            </a:fld>
            <a:endParaRPr lang="ru-RU" smtClean="0"/>
          </a:p>
        </p:txBody>
      </p:sp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648200"/>
            <a:ext cx="180095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838200" y="3852602"/>
            <a:ext cx="7772400" cy="461665"/>
          </a:xfrm>
          <a:prstGeom prst="rect">
            <a:avLst/>
          </a:prstGeom>
          <a:solidFill>
            <a:srgbClr val="FFFF00"/>
          </a:solidFill>
          <a:ln w="9525">
            <a:solidFill>
              <a:srgbClr val="C81B0E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Ординского муниципального округа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1066800" y="1219200"/>
            <a:ext cx="1729154" cy="2519363"/>
          </a:xfrm>
          <a:prstGeom prst="downArrowCallout">
            <a:avLst>
              <a:gd name="adj1" fmla="val 25000"/>
              <a:gd name="adj2" fmla="val 25000"/>
              <a:gd name="adj3" fmla="val 22415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2971800" y="1219200"/>
            <a:ext cx="1727689" cy="2519363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Прогноз социально-экономического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6781800" y="1219200"/>
            <a:ext cx="1752600" cy="2519363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4876800" y="1219200"/>
            <a:ext cx="1727688" cy="2519363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</a:p>
        </p:txBody>
      </p:sp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724400"/>
            <a:ext cx="1874227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800600"/>
            <a:ext cx="19050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округа на 2022-2024 годы, тыс. руб.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7" name="Picture 4" descr="C:\Users\alexa\Совет Глав и МО, совещания, выездные, лекции\2014\публичные слушания бюджет 2015-2017\весы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8600" y="152400"/>
            <a:ext cx="1770913" cy="1328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499352" cy="473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8916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(профицит)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618 509,6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621 738,8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-3 229,2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574 884,1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574 884,1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</a:t>
                      </a:r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числе объём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условно утверждённых расходов (2,5%)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7 322,4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588 137,5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588 137,5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958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объём условно утверждённых расходов (5,0%)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15 249,7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10600" cy="8747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проекта на 2022 год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7AA7F-7C35-4642-9CFA-4DA293CBDD3A}" type="slidenum">
              <a:rPr lang="ru-RU" smtClean="0"/>
              <a:pPr/>
              <a:t>4</a:t>
            </a:fld>
            <a:endParaRPr lang="ru-RU" dirty="0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492195" y="2421244"/>
            <a:ext cx="1728787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066800"/>
            <a:ext cx="2158512" cy="1462086"/>
          </a:xfrm>
          <a:prstGeom prst="rect">
            <a:avLst/>
          </a:prstGeom>
          <a:solidFill>
            <a:srgbClr val="66FF99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618 509,6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/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581526"/>
            <a:ext cx="2158512" cy="1584325"/>
          </a:xfrm>
          <a:prstGeom prst="rect">
            <a:avLst/>
          </a:prstGeom>
          <a:solidFill>
            <a:srgbClr val="FFFF00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621 738,8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685800" y="1066800"/>
            <a:ext cx="2057400" cy="2438400"/>
          </a:xfrm>
          <a:prstGeom prst="homePlate">
            <a:avLst>
              <a:gd name="adj" fmla="val 41299"/>
            </a:avLst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145 398,5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(24%)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685800" y="3886200"/>
            <a:ext cx="2057400" cy="2133601"/>
          </a:xfrm>
          <a:prstGeom prst="homePlate">
            <a:avLst>
              <a:gd name="adj" fmla="val 41328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Безвозмезд-ные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473 111,1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(76%)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867399" y="990600"/>
            <a:ext cx="2883877" cy="538162"/>
          </a:xfrm>
          <a:prstGeom prst="homePlate">
            <a:avLst>
              <a:gd name="adj" fmla="val 13362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294 168,8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5867399" y="5105400"/>
            <a:ext cx="2883877" cy="609600"/>
          </a:xfrm>
          <a:prstGeom prst="homePlate">
            <a:avLst>
              <a:gd name="adj" fmla="val 9912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12 963,9 тыс.руб.</a:t>
            </a:r>
            <a:endParaRPr lang="ru-RU" b="1" dirty="0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67397" y="1600200"/>
            <a:ext cx="2883877" cy="60960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87 505,5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867400" y="3048000"/>
            <a:ext cx="2883876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72 376,2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 rot="10800000">
            <a:off x="5867399" y="2362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Общегосударст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вопросы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76 333,7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5867400" y="44196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26 156,3 тыс.руб.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 rot="10800000">
            <a:off x="5867399" y="5791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расходы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14 168,4 тыс.руб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>
            <a:off x="5867399" y="37338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38 066,0 тыс.руб.</a:t>
            </a: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2022 год и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плановый период 2023 и 2024 годов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676400"/>
          <a:ext cx="749935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2022-2024 годы, тыс. руб.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899592" y="1412776"/>
          <a:ext cx="77914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YK\Desktop\Рисунок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1752600" cy="4800600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реализацию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в 2022 году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1752600" y="1600200"/>
            <a:ext cx="648072" cy="47244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9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505200"/>
            <a:ext cx="1219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531927 тыс.руб.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1524000"/>
            <a:ext cx="4648200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293743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системы образования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77173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дорожного хозяйства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66929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инфраструктуры и сферы ЖКХ 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58787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культуры, спорта и молодежной 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политики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13545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Обеспечение общественной безопасности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10415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социальной сферы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5569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Управление земельными ресурсами и 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имуществом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4360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Экономическое развитие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956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Комплексное развитие сельских территорий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250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Возрождение и развитие народных промыслов и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ремёсел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200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гражданского единства и 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гармонизация межнациональных отношений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6858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на 2022 год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7620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159625" cy="91440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Расходные обязательства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(местный бюджет) </a:t>
            </a:r>
          </a:p>
        </p:txBody>
      </p:sp>
      <p:sp>
        <p:nvSpPr>
          <p:cNvPr id="75778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4E5AA9C-D508-47D1-AE85-BA52DDAA09A9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 rot="1585437">
            <a:off x="1916403" y="2082279"/>
            <a:ext cx="1751013" cy="114725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 rot="19916133">
            <a:off x="5903386" y="2071956"/>
            <a:ext cx="1649661" cy="116091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3276600"/>
            <a:ext cx="4191000" cy="1323439"/>
          </a:xfrm>
          <a:prstGeom prst="rect">
            <a:avLst/>
          </a:prstGeom>
          <a:solidFill>
            <a:srgbClr val="99FF99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Действующие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308 663,2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876800" y="3276600"/>
            <a:ext cx="3962400" cy="1323439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Принимаемые       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3 465,4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400" b="1" dirty="0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755650" y="5181600"/>
            <a:ext cx="806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бюджетных ассигнований на исполнение  публичных нормативных обязательств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4 891,3 тыс.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200400" y="1295400"/>
            <a:ext cx="3124200" cy="114604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312 128,6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10573</TotalTime>
  <Words>704</Words>
  <Application>Microsoft Office PowerPoint</Application>
  <PresentationFormat>Экран (4:3)</PresentationFormat>
  <Paragraphs>159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О проекте бюджета  Ординского муниципального округа на 2022 год  и на плановый период 2023 и 2024 годов</vt:lpstr>
      <vt:lpstr>Основы составления проекта бюджета</vt:lpstr>
      <vt:lpstr>Основные параметры бюджета округа на 2022-2024 годы, тыс. руб.</vt:lpstr>
      <vt:lpstr>Основные параметры проекта на 2022 год </vt:lpstr>
      <vt:lpstr>Основные подходы к формированию расходов бюджета на 2022 год и  плановый период 2023 и 2024 годов</vt:lpstr>
      <vt:lpstr>Расходная часть бюджета  на 2022-2024 годы, тыс. руб.</vt:lpstr>
      <vt:lpstr>Расходы бюджета на реализацию  муниципальных программ в 2022 году</vt:lpstr>
      <vt:lpstr>Структура расходов бюджета на 2022 год</vt:lpstr>
      <vt:lpstr>Расходные обязательства  (местный бюджет) </vt:lpstr>
      <vt:lpstr>Реализация программ развития преобразованных муниципальных образований</vt:lpstr>
      <vt:lpstr>Реализация муниципальных программ, приоритетных муниципальных проектов в рамках приоритетных региональных проектов, инвестиционных проектов муниципальных образований </vt:lpstr>
      <vt:lpstr>Непрограммные  расходы  (средства бюджета Ординского муниципального округа)</vt:lpstr>
      <vt:lpstr>СПАСИБО 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Жёлтышева И.Г.</cp:lastModifiedBy>
  <cp:revision>986</cp:revision>
  <cp:lastPrinted>1601-01-01T00:00:00Z</cp:lastPrinted>
  <dcterms:created xsi:type="dcterms:W3CDTF">1601-01-01T00:00:00Z</dcterms:created>
  <dcterms:modified xsi:type="dcterms:W3CDTF">2021-10-21T05:16:34Z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