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22" r:id="rId2"/>
    <p:sldId id="320" r:id="rId3"/>
    <p:sldId id="324" r:id="rId4"/>
    <p:sldId id="325" r:id="rId5"/>
  </p:sldIdLst>
  <p:sldSz cx="12190413" cy="6859588"/>
  <p:notesSz cx="6797675" cy="9928225"/>
  <p:defaultTextStyle>
    <a:defPPr>
      <a:defRPr lang="ru-RU"/>
    </a:defPPr>
    <a:lvl1pPr marL="0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BC"/>
    <a:srgbClr val="CCFFCC"/>
    <a:srgbClr val="99FF99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79" d="100"/>
          <a:sy n="79" d="100"/>
        </p:scale>
        <p:origin x="-108" y="-5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D64A-DE26-4063-A1F3-BEB34919BF54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89C5-E33E-4CBC-BF49-337284416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46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7726-318C-4AF5-ABAB-7A1F63CAA08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F534-496B-400C-8D86-A8ED78D90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3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8F6E-F0C7-48EB-93CE-A92D0272360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8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49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49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49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7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9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5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0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76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38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9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21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6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607122" y="5168443"/>
            <a:ext cx="997917" cy="3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0" tIns="54406" rIns="85678" bIns="5440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1088364"/>
            <a:endParaRPr lang="en-US" altLang="ru-RU" sz="1900" dirty="0">
              <a:solidFill>
                <a:prstClr val="black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720" y="2072473"/>
            <a:ext cx="11183825" cy="2523733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МУНИЦИПАЛЬНАЯ ПРОГРАММА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ОРДИНСКОГО МУНИЦИПАЛЬНОГО ОКРУГА ПЕРМСКОГО КРАЯ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«РАЗВИТИЕ ДОРОЖНОГО ХОЗЯЙСТВА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2020-2024 г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(утверждена Постановлением </a:t>
            </a:r>
            <a:r>
              <a:rPr lang="ru-RU" sz="1400" dirty="0" smtClean="0">
                <a:solidFill>
                  <a:srgbClr val="FF0000"/>
                </a:solidFill>
              </a:rPr>
              <a:t>администрации Ординского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муниципального округа от 06.11.2019 № </a:t>
            </a:r>
            <a:r>
              <a:rPr lang="ru-RU" sz="1400" dirty="0" smtClean="0">
                <a:solidFill>
                  <a:srgbClr val="FF0000"/>
                </a:solidFill>
              </a:rPr>
              <a:t>860)</a:t>
            </a:r>
            <a:endParaRPr lang="ru-RU" sz="1400" dirty="0" smtClean="0">
              <a:solidFill>
                <a:srgbClr val="FF0000"/>
              </a:solidFill>
            </a:endParaRPr>
          </a:p>
          <a:p>
            <a:pPr defTabSz="1088364"/>
            <a:endParaRPr lang="ru-RU" sz="2800" b="1" dirty="0" smtClean="0">
              <a:solidFill>
                <a:srgbClr val="FF0000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1439809" y="724042"/>
            <a:ext cx="6441347" cy="113411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Управление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имущественных и земельных отношений администрации Ординского муниципального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округа Пермского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края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PT Serif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4480" y="4144174"/>
            <a:ext cx="1095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66" y="429398"/>
            <a:ext cx="952500" cy="153352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37488" y="4358488"/>
          <a:ext cx="8929751" cy="2202462"/>
        </p:xfrm>
        <a:graphic>
          <a:graphicData uri="http://schemas.openxmlformats.org/drawingml/2006/table">
            <a:tbl>
              <a:tblPr/>
              <a:tblGrid>
                <a:gridCol w="2943444"/>
                <a:gridCol w="1197522"/>
                <a:gridCol w="1197522"/>
                <a:gridCol w="920720"/>
                <a:gridCol w="829103"/>
                <a:gridCol w="920720"/>
                <a:gridCol w="920720"/>
              </a:tblGrid>
              <a:tr h="2959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Источники финансирования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Расходы (тыс. руб.)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2022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всего, в том числе: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69564,99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69443,36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66793,09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52032,86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34119,76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291954,07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бюджет Ординского муниципального округа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28448,95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36348,56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34119,79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34119,76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34119,76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167156,82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краевой бюджет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41116,05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33094,80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32673,30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17913,10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124797,25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федеральный бюджет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внебюджетные источники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59526" marR="59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44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1711830" y="6494463"/>
            <a:ext cx="478583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8A579F46-E50F-8441-B540-38CA5E5D3E04}" type="slidenum">
              <a:rPr lang="uk-UA" sz="1800"/>
              <a:pPr algn="r"/>
              <a:t>2</a:t>
            </a:fld>
            <a:endParaRPr lang="uk-UA" sz="1800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165984" y="215084"/>
            <a:ext cx="9285781" cy="5498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Подпрограмма </a:t>
            </a:r>
            <a:r>
              <a:rPr lang="ru-RU" sz="2400" b="1" dirty="0" smtClean="0">
                <a:solidFill>
                  <a:srgbClr val="FF0000"/>
                </a:solidFill>
              </a:rPr>
              <a:t>1 «Развитие дорожного хозяйства»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PT Serif"/>
              </a:rPr>
            </a:br>
            <a:endParaRPr lang="ru-RU" altLang="ru-RU" sz="2200" b="1" dirty="0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23108" y="572274"/>
            <a:ext cx="1094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0"/>
            <a:ext cx="857256" cy="1533526"/>
          </a:xfrm>
          <a:prstGeom prst="rect">
            <a:avLst/>
          </a:prstGeom>
          <a:noFill/>
        </p:spPr>
      </p:pic>
      <p:sp>
        <p:nvSpPr>
          <p:cNvPr id="46" name="Rectangle 8"/>
          <p:cNvSpPr/>
          <p:nvPr/>
        </p:nvSpPr>
        <p:spPr>
          <a:xfrm>
            <a:off x="3309124" y="5072868"/>
            <a:ext cx="8572560" cy="64694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800" b="1" dirty="0" smtClean="0">
              <a:solidFill>
                <a:srgbClr val="C00000"/>
              </a:solidFill>
              <a:latin typeface="Arial" pitchFamily="34" charset="0"/>
              <a:ea typeface="Open Sans Extrabold" pitchFamily="34" charset="0"/>
              <a:cs typeface="Arial" pitchFamily="34" charset="0"/>
            </a:endParaRPr>
          </a:p>
        </p:txBody>
      </p:sp>
      <p:pic>
        <p:nvPicPr>
          <p:cNvPr id="1026" name="Picture 2" descr="C:\Users\kizo6\Desktop\временно\ubo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504" y="4001298"/>
            <a:ext cx="3536180" cy="2357453"/>
          </a:xfrm>
          <a:prstGeom prst="rect">
            <a:avLst/>
          </a:prstGeom>
          <a:noFill/>
        </p:spPr>
      </p:pic>
      <p:sp>
        <p:nvSpPr>
          <p:cNvPr id="14" name="Rectangle 8"/>
          <p:cNvSpPr/>
          <p:nvPr/>
        </p:nvSpPr>
        <p:spPr>
          <a:xfrm>
            <a:off x="1165984" y="643712"/>
            <a:ext cx="10787138" cy="78544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PT Serif"/>
                <a:ea typeface="Open Sans Extrabold" pitchFamily="34" charset="0"/>
                <a:cs typeface="Arial" panose="020B0604020202020204" pitchFamily="34" charset="0"/>
              </a:rPr>
              <a:t>Мероприятия направленные на исполнение целевых показателей </a:t>
            </a:r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PT Serif"/>
                <a:ea typeface="Open Sans Extrabold" pitchFamily="34" charset="0"/>
                <a:cs typeface="Arial" panose="020B0604020202020204" pitchFamily="34" charset="0"/>
              </a:rPr>
              <a:t>в 2021 году</a:t>
            </a:r>
            <a:endParaRPr lang="ru-RU" sz="2200" b="1" u="sng" dirty="0" smtClean="0">
              <a:solidFill>
                <a:srgbClr val="FF0000"/>
              </a:solidFill>
              <a:latin typeface="PT Serif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143" y="1572407"/>
            <a:ext cx="776376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ОДЕРЖАНИЕ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СЕТИ АВТОМОБИЛЬНЫХ ДОРОГ И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ИСКУСТВЕННЫХ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СООРУЖЕНИЙ НА НИХ: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25 449,93 тыс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. руб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. (средства местного бюджета)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в том числе 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управление ИЗО: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21 744,07 тыс. руб.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Отдел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инфраструктуры и ЖКХ администрации Ординского муниципального округа Пермского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края: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3455,86 тыс. руб.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Территориальное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управление администрации Ординского муниципального округа Пермского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края: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250,00 тыс. руб. 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Предоставление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субсидий бюджетным, автономным учреждениям и иным некоммерческим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организациям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(МБУ ЦКО) :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4371,06 тыс. руб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pic>
        <p:nvPicPr>
          <p:cNvPr id="5121" name="Picture 1" descr="C:\Users\kizo6\Desktop\временно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5536" y="1429530"/>
            <a:ext cx="3214710" cy="2411277"/>
          </a:xfrm>
          <a:prstGeom prst="rect">
            <a:avLst/>
          </a:prstGeom>
          <a:noFill/>
        </p:spPr>
      </p:pic>
      <p:pic>
        <p:nvPicPr>
          <p:cNvPr id="5122" name="Picture 2" descr="C:\Users\kizo6\Desktop\временно\2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2824" y="4001298"/>
            <a:ext cx="4191854" cy="2356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20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1711830" y="6494463"/>
            <a:ext cx="478583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8A579F46-E50F-8441-B540-38CA5E5D3E04}" type="slidenum">
              <a:rPr lang="uk-UA" sz="1800"/>
              <a:pPr algn="r"/>
              <a:t>3</a:t>
            </a:fld>
            <a:endParaRPr lang="uk-UA" sz="1800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165984" y="215084"/>
            <a:ext cx="9285781" cy="5498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Подпрограмма </a:t>
            </a:r>
            <a:r>
              <a:rPr lang="ru-RU" sz="2400" b="1" dirty="0" smtClean="0">
                <a:solidFill>
                  <a:srgbClr val="FF0000"/>
                </a:solidFill>
              </a:rPr>
              <a:t>1 «Развитие дорожного хозяйства»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PT Serif"/>
              </a:rPr>
            </a:br>
            <a:endParaRPr lang="ru-RU" altLang="ru-RU" sz="2200" b="1" dirty="0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23108" y="572274"/>
            <a:ext cx="1094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0"/>
            <a:ext cx="857256" cy="1533526"/>
          </a:xfrm>
          <a:prstGeom prst="rect">
            <a:avLst/>
          </a:prstGeom>
          <a:noFill/>
        </p:spPr>
      </p:pic>
      <p:sp>
        <p:nvSpPr>
          <p:cNvPr id="46" name="Rectangle 8"/>
          <p:cNvSpPr/>
          <p:nvPr/>
        </p:nvSpPr>
        <p:spPr>
          <a:xfrm>
            <a:off x="3309124" y="5072868"/>
            <a:ext cx="8572560" cy="64694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800" b="1" dirty="0" smtClean="0">
              <a:solidFill>
                <a:srgbClr val="C00000"/>
              </a:solidFill>
              <a:latin typeface="Arial" pitchFamily="34" charset="0"/>
              <a:ea typeface="Open Sans Extrabol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042" y="3786984"/>
            <a:ext cx="3947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том числе: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местный бюджет: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3677,20 тыс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руб.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краевой бюджет: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32673,00 тыс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руб. </a:t>
            </a:r>
          </a:p>
        </p:txBody>
      </p:sp>
      <p:sp>
        <p:nvSpPr>
          <p:cNvPr id="14" name="Rectangle 8"/>
          <p:cNvSpPr/>
          <p:nvPr/>
        </p:nvSpPr>
        <p:spPr>
          <a:xfrm>
            <a:off x="1165984" y="643712"/>
            <a:ext cx="10787138" cy="78544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PT Serif"/>
                <a:ea typeface="Open Sans Extrabold" pitchFamily="34" charset="0"/>
                <a:cs typeface="Arial" panose="020B0604020202020204" pitchFamily="34" charset="0"/>
              </a:rPr>
              <a:t>Мероприятия направленные на исполнение целевых показателей </a:t>
            </a:r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PT Serif"/>
                <a:ea typeface="Open Sans Extrabold" pitchFamily="34" charset="0"/>
                <a:cs typeface="Arial" panose="020B0604020202020204" pitchFamily="34" charset="0"/>
              </a:rPr>
              <a:t>в 2021 году</a:t>
            </a:r>
            <a:endParaRPr lang="ru-RU" sz="2200" b="1" u="sng" dirty="0" smtClean="0">
              <a:solidFill>
                <a:srgbClr val="FF0000"/>
              </a:solidFill>
              <a:latin typeface="PT Serif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143" y="1572406"/>
            <a:ext cx="733513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ПАСПОРТИЗАЦИЯ АВТОМОБИЛЬНЫХ ДОРОГ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1031,58 ТЫС. РУБ.</a:t>
            </a:r>
          </a:p>
          <a:p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РАЗРАБОТКА ПРОЕКТОВ ОРГАНИЗАЦИИ ДОРОЖНОГО ДВИЖЕНИЯ (ПОДД)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1158,80 ТЫС. РУБ.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(средства местного бюджета)</a:t>
            </a: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604" y="3286918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РЕМОНТ АВТОМОБИЛЬНЫХ ДОРОГ И ИСКУСТВЕННЫХ СООРУЖЕНИЙ НА НИХ: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36350,20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ТЫС. РУБ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Open Sans Extrabold" pitchFamily="34" charset="0"/>
              <a:cs typeface="Arial" pitchFamily="34" charset="0"/>
            </a:endParaRPr>
          </a:p>
        </p:txBody>
      </p:sp>
      <p:pic>
        <p:nvPicPr>
          <p:cNvPr id="21506" name="Picture 2" descr="C:\Users\kizo6\Desktop\временно\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8214" y="1215217"/>
            <a:ext cx="4714908" cy="2814738"/>
          </a:xfrm>
          <a:prstGeom prst="rect">
            <a:avLst/>
          </a:prstGeom>
          <a:noFill/>
        </p:spPr>
      </p:pic>
      <p:pic>
        <p:nvPicPr>
          <p:cNvPr id="21507" name="Picture 3" descr="C:\Users\kizo6\Desktop\временно\2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594" y="3929860"/>
            <a:ext cx="3750494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20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1711830" y="6494463"/>
            <a:ext cx="478583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8A579F46-E50F-8441-B540-38CA5E5D3E04}" type="slidenum">
              <a:rPr lang="uk-UA" sz="1800"/>
              <a:pPr algn="r"/>
              <a:t>4</a:t>
            </a:fld>
            <a:endParaRPr lang="uk-UA" sz="1800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165984" y="215084"/>
            <a:ext cx="10787138" cy="5498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Подпрограмма 2 «</a:t>
            </a:r>
            <a:r>
              <a:rPr lang="ru-RU" sz="2400" b="1" dirty="0" smtClean="0">
                <a:solidFill>
                  <a:srgbClr val="FF0000"/>
                </a:solidFill>
              </a:rPr>
              <a:t>Обеспечение безопасности дорожного движения»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PT Serif"/>
              </a:rPr>
            </a:br>
            <a:endParaRPr lang="ru-RU" altLang="ru-RU" sz="2200" b="1" dirty="0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23108" y="572274"/>
            <a:ext cx="1094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0"/>
            <a:ext cx="857256" cy="1533526"/>
          </a:xfrm>
          <a:prstGeom prst="rect">
            <a:avLst/>
          </a:prstGeom>
          <a:noFill/>
        </p:spPr>
      </p:pic>
      <p:sp>
        <p:nvSpPr>
          <p:cNvPr id="46" name="Rectangle 8"/>
          <p:cNvSpPr/>
          <p:nvPr/>
        </p:nvSpPr>
        <p:spPr>
          <a:xfrm>
            <a:off x="3309124" y="5072868"/>
            <a:ext cx="8572560" cy="64694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800" b="1" dirty="0" smtClean="0">
              <a:solidFill>
                <a:srgbClr val="C00000"/>
              </a:solidFill>
              <a:latin typeface="Arial" pitchFamily="34" charset="0"/>
              <a:ea typeface="Open Sans Extrabold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1165984" y="643712"/>
            <a:ext cx="10787138" cy="78544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PT Serif"/>
                <a:ea typeface="Open Sans Extrabold" pitchFamily="34" charset="0"/>
                <a:cs typeface="Arial" panose="020B0604020202020204" pitchFamily="34" charset="0"/>
              </a:rPr>
              <a:t>Мероприятия направленные на исполнение целевых показателей </a:t>
            </a:r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PT Serif"/>
                <a:ea typeface="Open Sans Extrabold" pitchFamily="34" charset="0"/>
                <a:cs typeface="Arial" panose="020B0604020202020204" pitchFamily="34" charset="0"/>
              </a:rPr>
              <a:t>в 2021 году</a:t>
            </a:r>
            <a:endParaRPr lang="ru-RU" sz="2200" b="1" u="sng" dirty="0" smtClean="0">
              <a:solidFill>
                <a:srgbClr val="FF0000"/>
              </a:solidFill>
              <a:latin typeface="PT Serif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1605" y="1929596"/>
            <a:ext cx="4286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ОБУСТРОЙСТВО ПЕШЕХОДНОГО ПЕРЕХОДА по ул. Советская, д. 86, с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шап, ул. Центральная, д.26, с.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Карьево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Open Sans Extrabold" pitchFamily="34" charset="0"/>
                <a:cs typeface="Arial" pitchFamily="34" charset="0"/>
              </a:rPr>
              <a:t>360,00 ТЫС. РУБ.</a:t>
            </a:r>
          </a:p>
          <a:p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kizo6\Desktop\временно\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2221" y="1643844"/>
            <a:ext cx="7357085" cy="4815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20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10302</TotalTime>
  <Words>333</Words>
  <Application>Microsoft Office PowerPoint</Application>
  <PresentationFormat>Произвольный</PresentationFormat>
  <Paragraphs>85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1_Тема Office</vt:lpstr>
      <vt:lpstr>Слайд 1</vt:lpstr>
      <vt:lpstr>Подпрограмма 1 «Развитие дорожного хозяйства»  </vt:lpstr>
      <vt:lpstr>Подпрограмма 1 «Развитие дорожного хозяйства»  </vt:lpstr>
      <vt:lpstr>Подпрограмма 2 «Обеспечение безопасности дорожного движения»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Меньщикова Анастасия Олеговна</dc:creator>
  <cp:lastModifiedBy>КИЗО 6</cp:lastModifiedBy>
  <cp:revision>1328</cp:revision>
  <cp:lastPrinted>2019-03-12T16:54:38Z</cp:lastPrinted>
  <dcterms:created xsi:type="dcterms:W3CDTF">2017-10-20T06:52:01Z</dcterms:created>
  <dcterms:modified xsi:type="dcterms:W3CDTF">2020-10-21T20:34:22Z</dcterms:modified>
</cp:coreProperties>
</file>