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344" r:id="rId4"/>
    <p:sldId id="347" r:id="rId5"/>
    <p:sldId id="348" r:id="rId6"/>
    <p:sldId id="346" r:id="rId7"/>
  </p:sldIdLst>
  <p:sldSz cx="15125700" cy="10693400"/>
  <p:notesSz cx="9931400" cy="6794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503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r">
              <a:defRPr sz="800"/>
            </a:lvl1pPr>
          </a:lstStyle>
          <a:p>
            <a:fld id="{18556F94-594F-4716-845F-7EAC00BA0A9E}" type="datetimeFigureOut">
              <a:rPr lang="ru-RU" smtClean="0"/>
              <a:pPr/>
              <a:t>20.10.2020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49313"/>
            <a:ext cx="324167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3" tIns="29611" rIns="59223" bIns="296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351" y="3270156"/>
            <a:ext cx="7944703" cy="2675032"/>
          </a:xfrm>
          <a:prstGeom prst="rect">
            <a:avLst/>
          </a:prstGeom>
        </p:spPr>
        <p:txBody>
          <a:bodyPr vert="horz" lIns="59223" tIns="29611" rIns="59223" bIns="296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503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r">
              <a:defRPr sz="800"/>
            </a:lvl1pPr>
          </a:lstStyle>
          <a:p>
            <a:fld id="{342DF332-95A4-4135-BADC-206428E36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om3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5703890"/>
            <a:ext cx="15130463" cy="49895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76306" y="2346304"/>
            <a:ext cx="12930278" cy="256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ОРДИНСКОГО МУНИЦИПАЛЬНОГО ОКРУГА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ТЕРРИТОРИЙ»  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7272" cy="227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14"/>
          <p:cNvSpPr txBox="1">
            <a:spLocks/>
          </p:cNvSpPr>
          <p:nvPr/>
        </p:nvSpPr>
        <p:spPr>
          <a:xfrm>
            <a:off x="1567064" y="340233"/>
            <a:ext cx="12853834" cy="9345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Ординского муниципального района от 22.10.2019 № 806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890091" y="1346172"/>
            <a:ext cx="6137246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20 - </a:t>
            </a:r>
            <a:r>
              <a:rPr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90554" y="2080401"/>
            <a:ext cx="6500858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МУНИЦИПАЛЬНОЙ ПРОГРАММЫ</a:t>
            </a:r>
            <a:endParaRPr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1203295"/>
            <a:ext cx="13079824" cy="45719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4" name="object 164"/>
          <p:cNvSpPr txBox="1"/>
          <p:nvPr/>
        </p:nvSpPr>
        <p:spPr>
          <a:xfrm>
            <a:off x="1086500" y="5954466"/>
            <a:ext cx="498376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853834" cy="9345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ОРДИНСКОГО МУНИЦИПАЛЬНОГО ОКРУГА 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ТЕРРИТОРИЙ»  </a:t>
            </a:r>
          </a:p>
        </p:txBody>
      </p:sp>
      <p:sp>
        <p:nvSpPr>
          <p:cNvPr id="198" name="object 14"/>
          <p:cNvSpPr txBox="1"/>
          <p:nvPr/>
        </p:nvSpPr>
        <p:spPr>
          <a:xfrm>
            <a:off x="8366355" y="2274866"/>
            <a:ext cx="551001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 РАЗРАБОТКИ МУНИЦИПАЛЬНОЙ ПРОГРАММЫ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object 164"/>
          <p:cNvSpPr txBox="1"/>
          <p:nvPr/>
        </p:nvSpPr>
        <p:spPr>
          <a:xfrm>
            <a:off x="8205793" y="2917809"/>
            <a:ext cx="6572296" cy="1603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object 14"/>
          <p:cNvSpPr txBox="1"/>
          <p:nvPr/>
        </p:nvSpPr>
        <p:spPr>
          <a:xfrm>
            <a:off x="8205792" y="6489709"/>
            <a:ext cx="4536442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" name="object 164"/>
          <p:cNvSpPr txBox="1"/>
          <p:nvPr/>
        </p:nvSpPr>
        <p:spPr>
          <a:xfrm>
            <a:off x="8366355" y="7275526"/>
            <a:ext cx="6020989" cy="262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«Развитие инженерной инфраструктуры и благоустройство на сельских территориях»;</a:t>
            </a:r>
          </a:p>
          <a:p>
            <a:pPr marL="12700" algn="just">
              <a:spcBef>
                <a:spcPts val="1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 «Улучшение жилищных условий граждан, проживающих в сельской местности»;</a:t>
            </a:r>
          </a:p>
          <a:p>
            <a:pPr marL="12700" algn="just">
              <a:spcBef>
                <a:spcPts val="1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3.</a:t>
            </a:r>
            <a:r>
              <a:rPr lang="ru-RU" sz="2400" dirty="0" smtClean="0">
                <a:latin typeface="Times New Roman"/>
                <a:ea typeface="Calibri"/>
              </a:rPr>
              <a:t> «Содействие занятости сельского населения».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19116" y="6846898"/>
            <a:ext cx="7286676" cy="29649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финансового обеспечения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105110,94 тыс.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рублей,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счет средств:</a:t>
            </a:r>
          </a:p>
          <a:p>
            <a:pPr fontAlgn="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60544,25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бюджета – 13564,78 тыс. рублей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бюджета –  9331,71 тыс. рублей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21670,2 тыс. рублей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spc="-82" baseline="4830" dirty="0">
              <a:solidFill>
                <a:srgbClr val="0067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bject 64"/>
          <p:cNvSpPr txBox="1"/>
          <p:nvPr/>
        </p:nvSpPr>
        <p:spPr>
          <a:xfrm>
            <a:off x="933227" y="3417874"/>
            <a:ext cx="6415309" cy="2536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условий жизнедеятельности на сельских территориях Ординского муниципального округа;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кадрового потенциала на сельских территориях.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062916" y="3203560"/>
            <a:ext cx="6643734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РФ «Комплексное развитие сельских территорий» (постановление Правительства РФ от 31.05.2019 №696 (в ред. от 10.07.2020);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«Комплексное развитие сельских территорий» государственной программы Пермского края «Государственная поддержка агропромышленного комплекса Пермского края» (постановление Правительства Пермского края №1320-п от 03.10.2013 (в ред. от 30.09.2019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126760" y="1131858"/>
            <a:ext cx="13079824" cy="142875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1.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ИНЖЕНЕРНОЙ ИНФРАСТРУКТУРЫ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БЛАГОУСТРОЙСТВО НА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ТЕРРИТОРИЯХ»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857250" y="1342050"/>
            <a:ext cx="491965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636494" y="6418271"/>
            <a:ext cx="528328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50"/>
          <p:cNvSpPr/>
          <p:nvPr/>
        </p:nvSpPr>
        <p:spPr>
          <a:xfrm>
            <a:off x="10777561" y="7704155"/>
            <a:ext cx="3414690" cy="2045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63050" y="2417742"/>
            <a:ext cx="5118735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Инженерное обустройство площадки под жилищное строительство в с. Орда микрорайон «Луговой» – 1 ед.;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Строительство сетей водоснабжения;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Обустройство сельских населенных пунктов объектами благоустройства.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8705850" y="1315272"/>
            <a:ext cx="5715048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1926" y="7061212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объем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105110,94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руб.,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60544,25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рублей;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Краевого бюджета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13564,78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рублей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Местного бюджета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9331,71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рублей;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Внебюджетных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источников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21670,2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2274866"/>
            <a:ext cx="662940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ru-RU" sz="2000" dirty="0" smtClean="0"/>
          </a:p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обустройство инженерной инфраструктурой и благоустройство площадок, расположенных на сельских территориях, под компактную жилищную застройку .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уровня благоустройства территории Ординского муниципального округа.</a:t>
            </a:r>
          </a:p>
          <a:p>
            <a:pPr indent="450215" algn="just">
              <a:lnSpc>
                <a:spcPct val="110000"/>
              </a:lnSpc>
              <a:buFont typeface="Wingdings" pitchFamily="2" charset="2"/>
              <a:buChar char="q"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126760" y="1131858"/>
            <a:ext cx="13079824" cy="142875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360293" y="438189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1.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ИНЖЕНЕРНОЙ ИНФРАСТРУКТУРЫ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БЛАГОУСТРОЙСТВО НА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ТЕРРИТОРИЯХ»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object 50"/>
          <p:cNvSpPr/>
          <p:nvPr/>
        </p:nvSpPr>
        <p:spPr>
          <a:xfrm>
            <a:off x="10777561" y="7704155"/>
            <a:ext cx="3414690" cy="2045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63050" y="2417742"/>
            <a:ext cx="5118735" cy="80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5062513" y="1525953"/>
            <a:ext cx="57150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на 2021 годы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36761"/>
              </p:ext>
            </p:extLst>
          </p:nvPr>
        </p:nvGraphicFramePr>
        <p:xfrm>
          <a:off x="771024" y="2492627"/>
          <a:ext cx="13961838" cy="5226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4083"/>
                <a:gridCol w="1633447"/>
                <a:gridCol w="1584176"/>
                <a:gridCol w="1598104"/>
                <a:gridCol w="1618184"/>
                <a:gridCol w="1968288"/>
                <a:gridCol w="3065556"/>
              </a:tblGrid>
              <a:tr h="936104">
                <a:tc row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проекта с указанием населенного пункта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gridSpan="5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проекта, тысяч рублей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52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ожидаемые результаты реализации проекта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363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gridSpan="4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средства: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952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Пермского края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внебюджетных источников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291707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Инженерное обустройство площадок под жилищное строительство в с. Орда микрорайон «Луговой»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25733,87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24046,40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1265,60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421,87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indent="952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сетей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сетей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 в с. Орда микрорайона «Луговой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8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126760" y="1131858"/>
            <a:ext cx="13079824" cy="142875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1.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ИНЖЕНЕРНОЙ ИНФРАСТРУКТУРЫ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БЛАГОУСТРОЙСТВО НА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ТЕРРИТОРИЯХ»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object 50"/>
          <p:cNvSpPr/>
          <p:nvPr/>
        </p:nvSpPr>
        <p:spPr>
          <a:xfrm>
            <a:off x="10777561" y="7704155"/>
            <a:ext cx="3414690" cy="2045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63050" y="2417742"/>
            <a:ext cx="5118735" cy="80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5101190" y="1143797"/>
            <a:ext cx="57150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на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487215"/>
              </p:ext>
            </p:extLst>
          </p:nvPr>
        </p:nvGraphicFramePr>
        <p:xfrm>
          <a:off x="745705" y="1598244"/>
          <a:ext cx="13849747" cy="8855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1128"/>
                <a:gridCol w="1373975"/>
                <a:gridCol w="1373975"/>
                <a:gridCol w="152664"/>
                <a:gridCol w="1373975"/>
                <a:gridCol w="1526638"/>
                <a:gridCol w="1297643"/>
                <a:gridCol w="3149749"/>
              </a:tblGrid>
              <a:tr h="596105">
                <a:tc row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проекта с указанием населенного пункта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6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проекта, тысяч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52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ожидаемые результаты реализации проекта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376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5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средства: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863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/>
                </a:tc>
                <a:tc grid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Пермского края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внебюджетных источников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41781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сельских населенных пунктов объектами благоустройства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0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сквера  с. Красный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Ясыл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910,806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605,686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31,878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272,331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ограждения сквера 130 м., благоустройство территории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уличного освещения в с.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Карьево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улиц Подгорная, Лесная, Мира, Заречная, Южная, Электриков, Центральная, Уральская, Трактовая, Советская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1326,000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881,790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46,410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396,474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энергосберегающих светильников в кол.-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  шт., прокладка линии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«СОХРАНЯЯ ПАМЯТЬ» (Проведение восстановительных работ памятника воинам отечества в с. Малый Ашап)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926,700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616,256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32,434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277,083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0,927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памятника в кол. 1 шт. и благоустройство территории вокруг него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208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освещения улиц в с. Орда  ул. Леонова, Мира, Солнечная, Юбилейная, Полевая, Колхозная, Лесная, Зеленая, Молодежная, Труда, Береговая, Парковая, Дачная, Пугачева, Ивановка. 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1060,337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705,124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37,112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317,041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энергосберегающих светильников в количестве 75  шт., прокладка линии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  <a:tr h="64148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4223,843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grid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2808,856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147,834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1262,929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4,224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  <a:tc>
                  <a:txBody>
                    <a:bodyPr/>
                    <a:lstStyle/>
                    <a:p>
                      <a:pPr indent="952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8" marR="31088" marT="51145" marB="5114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3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08"/>
          <p:cNvSpPr/>
          <p:nvPr/>
        </p:nvSpPr>
        <p:spPr>
          <a:xfrm>
            <a:off x="97916" y="128118"/>
            <a:ext cx="3607282" cy="2718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14"/>
          <p:cNvSpPr txBox="1">
            <a:spLocks/>
          </p:cNvSpPr>
          <p:nvPr/>
        </p:nvSpPr>
        <p:spPr>
          <a:xfrm>
            <a:off x="1419182" y="4132254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50"/>
          <p:cNvSpPr/>
          <p:nvPr/>
        </p:nvSpPr>
        <p:spPr>
          <a:xfrm>
            <a:off x="10277494" y="7418402"/>
            <a:ext cx="4271946" cy="2545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</TotalTime>
  <Words>608</Words>
  <Application>Microsoft Office PowerPoint</Application>
  <PresentationFormat>Произвольный</PresentationFormat>
  <Paragraphs>132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Трунов Александр Евгеньевич</dc:creator>
  <cp:lastModifiedBy>Специалист ЭАПСЭРР 4</cp:lastModifiedBy>
  <cp:revision>301</cp:revision>
  <cp:lastPrinted>2019-05-07T06:57:07Z</cp:lastPrinted>
  <dcterms:created xsi:type="dcterms:W3CDTF">2019-03-13T11:44:29Z</dcterms:created>
  <dcterms:modified xsi:type="dcterms:W3CDTF">2020-10-20T08:53:39Z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2019-03-13T00:00:00Z</vt:filetime>
  </property>
</Properties>
</file>