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charts/chart7.xml" ContentType="application/vnd.openxmlformats-officedocument.drawingml.chart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hart8.xml" ContentType="application/vnd.openxmlformats-officedocument.drawingml.chart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9"/>
  </p:notesMasterIdLst>
  <p:sldIdLst>
    <p:sldId id="312" r:id="rId2"/>
    <p:sldId id="372" r:id="rId3"/>
    <p:sldId id="403" r:id="rId4"/>
    <p:sldId id="388" r:id="rId5"/>
    <p:sldId id="352" r:id="rId6"/>
    <p:sldId id="407" r:id="rId7"/>
    <p:sldId id="393" r:id="rId8"/>
    <p:sldId id="346" r:id="rId9"/>
    <p:sldId id="383" r:id="rId10"/>
    <p:sldId id="397" r:id="rId11"/>
    <p:sldId id="386" r:id="rId12"/>
    <p:sldId id="387" r:id="rId13"/>
    <p:sldId id="354" r:id="rId14"/>
    <p:sldId id="357" r:id="rId15"/>
    <p:sldId id="365" r:id="rId16"/>
    <p:sldId id="362" r:id="rId17"/>
    <p:sldId id="405" r:id="rId18"/>
    <p:sldId id="406" r:id="rId19"/>
    <p:sldId id="364" r:id="rId20"/>
    <p:sldId id="373" r:id="rId21"/>
    <p:sldId id="394" r:id="rId22"/>
    <p:sldId id="367" r:id="rId23"/>
    <p:sldId id="291" r:id="rId24"/>
    <p:sldId id="408" r:id="rId25"/>
    <p:sldId id="409" r:id="rId26"/>
    <p:sldId id="410" r:id="rId27"/>
    <p:sldId id="396" r:id="rId28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FF99"/>
    <a:srgbClr val="FFFF66"/>
    <a:srgbClr val="66FF33"/>
    <a:srgbClr val="FFCCFF"/>
    <a:srgbClr val="F5E3EF"/>
    <a:srgbClr val="FFCC99"/>
    <a:srgbClr val="FF6699"/>
    <a:srgbClr val="FF9900"/>
    <a:srgbClr val="FF99FF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7" autoAdjust="0"/>
    <p:restoredTop sz="85538" autoAdjust="0"/>
  </p:normalViewPr>
  <p:slideViewPr>
    <p:cSldViewPr>
      <p:cViewPr varScale="1">
        <p:scale>
          <a:sx n="68" d="100"/>
          <a:sy n="68" d="100"/>
        </p:scale>
        <p:origin x="-108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depthPercent val="100"/>
      <c:rAngAx val="1"/>
    </c:view3D>
    <c:plotArea>
      <c:layout>
        <c:manualLayout>
          <c:layoutTarget val="inner"/>
          <c:xMode val="edge"/>
          <c:yMode val="edge"/>
          <c:x val="8.3679867986799217E-2"/>
          <c:y val="3.1159420289855091E-2"/>
          <c:w val="0.83689911904576364"/>
          <c:h val="0.8476488563929618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-8.9384371508017171E-3"/>
                  <c:y val="-2.2727810432146705E-2"/>
                </c:manualLayout>
              </c:layout>
              <c:showVal val="1"/>
            </c:dLbl>
            <c:dLbl>
              <c:idx val="1"/>
              <c:layout>
                <c:manualLayout>
                  <c:x val="-6.2798523946884614E-3"/>
                  <c:y val="-2.1422313408007564E-2"/>
                </c:manualLayout>
              </c:layout>
              <c:showVal val="1"/>
            </c:dLbl>
            <c:dLbl>
              <c:idx val="2"/>
              <c:layout>
                <c:manualLayout>
                  <c:x val="-1.3415191912892081E-2"/>
                  <c:y val="-2.1367971609182648E-2"/>
                </c:manualLayout>
              </c:layout>
              <c:showVal val="1"/>
            </c:dLbl>
            <c:dLbl>
              <c:idx val="3"/>
              <c:layout>
                <c:manualLayout>
                  <c:x val="-6.1728395061728409E-3"/>
                  <c:y val="-3.0866359269839386E-2"/>
                </c:manualLayout>
              </c:layout>
              <c:showVal val="1"/>
            </c:dLbl>
            <c:dLbl>
              <c:idx val="4"/>
              <c:layout>
                <c:manualLayout>
                  <c:x val="4.6296296296295834E-3"/>
                  <c:y val="-0.12065940441846298"/>
                </c:manualLayout>
              </c:layout>
              <c:showVal val="1"/>
            </c:dLbl>
            <c:dLbl>
              <c:idx val="5"/>
              <c:layout>
                <c:manualLayout>
                  <c:x val="3.0864197530865037E-3"/>
                  <c:y val="-3.367239193073385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5.0508587896100868E-2"/>
                </c:manualLayout>
              </c:layout>
              <c:showVal val="1"/>
            </c:dLbl>
            <c:dLbl>
              <c:idx val="7"/>
              <c:layout>
                <c:manualLayout>
                  <c:x val="3.0864197530865037E-3"/>
                  <c:y val="-4.2090489913419529E-2"/>
                </c:manualLayout>
              </c:layout>
              <c:showVal val="1"/>
            </c:dLbl>
            <c:dLbl>
              <c:idx val="8"/>
              <c:layout>
                <c:manualLayout>
                  <c:x val="-7.7160493827163308E-3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доходов  97,4%</c:v>
                </c:pt>
                <c:pt idx="1">
                  <c:v>Налоговые и неналоговые доходы  102,2%</c:v>
                </c:pt>
                <c:pt idx="2">
                  <c:v>Безвозмездные поступления  96,2%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701.3</c:v>
                </c:pt>
                <c:pt idx="1">
                  <c:v>146.80000000000001</c:v>
                </c:pt>
                <c:pt idx="2">
                  <c:v>554.5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4691406148488863E-2"/>
                  <c:y val="-2.0607186425640484E-2"/>
                </c:manualLayout>
              </c:layout>
              <c:showVal val="1"/>
            </c:dLbl>
            <c:dLbl>
              <c:idx val="1"/>
              <c:layout>
                <c:manualLayout>
                  <c:x val="8.1438891920688206E-3"/>
                  <c:y val="-3.5398136852611742E-2"/>
                </c:manualLayout>
              </c:layout>
              <c:showVal val="1"/>
            </c:dLbl>
            <c:dLbl>
              <c:idx val="2"/>
              <c:layout>
                <c:manualLayout>
                  <c:x val="2.5547023206257635E-2"/>
                  <c:y val="-2.3148127610809251E-2"/>
                </c:manualLayout>
              </c:layout>
              <c:showVal val="1"/>
            </c:dLbl>
            <c:dLbl>
              <c:idx val="3"/>
              <c:layout>
                <c:manualLayout>
                  <c:x val="-1.5432098765432488E-3"/>
                  <c:y val="-8.9793045148627626E-2"/>
                </c:manualLayout>
              </c:layout>
              <c:showVal val="1"/>
            </c:dLbl>
            <c:dLbl>
              <c:idx val="4"/>
              <c:layout>
                <c:manualLayout>
                  <c:x val="2.3148148148148147E-2"/>
                  <c:y val="-0.1515257636883024"/>
                </c:manualLayout>
              </c:layout>
              <c:showVal val="1"/>
            </c:dLbl>
            <c:dLbl>
              <c:idx val="5"/>
              <c:layout>
                <c:manualLayout>
                  <c:x val="1.5432098765432408E-2"/>
                  <c:y val="-5.0508587896100868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6.7344783861467736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7.0150816522362283E-2"/>
                </c:manualLayout>
              </c:layout>
              <c:showVal val="1"/>
            </c:dLbl>
            <c:dLbl>
              <c:idx val="8"/>
              <c:layout>
                <c:manualLayout>
                  <c:x val="1.0802469135802817E-2"/>
                  <c:y val="-5.89266858787843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доходов  97,4%</c:v>
                </c:pt>
                <c:pt idx="1">
                  <c:v>Налоговые и неналоговые доходы  102,2%</c:v>
                </c:pt>
                <c:pt idx="2">
                  <c:v>Безвозмездные поступления  96,2%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720.2</c:v>
                </c:pt>
                <c:pt idx="1">
                  <c:v>143.6</c:v>
                </c:pt>
                <c:pt idx="2">
                  <c:v>576.6</c:v>
                </c:pt>
              </c:numCache>
            </c:numRef>
          </c:val>
        </c:ser>
        <c:shape val="cylinder"/>
        <c:axId val="117943296"/>
        <c:axId val="124795904"/>
        <c:axId val="107471744"/>
      </c:bar3DChart>
      <c:catAx>
        <c:axId val="117943296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05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795904"/>
        <c:crosses val="autoZero"/>
        <c:auto val="1"/>
        <c:lblAlgn val="ctr"/>
        <c:lblOffset val="100"/>
      </c:catAx>
      <c:valAx>
        <c:axId val="124795904"/>
        <c:scaling>
          <c:orientation val="minMax"/>
          <c:max val="700"/>
        </c:scaling>
        <c:axPos val="l"/>
        <c:majorGridlines/>
        <c:numFmt formatCode="#,##0" sourceLinked="0"/>
        <c:tickLblPos val="nextTo"/>
        <c:spPr>
          <a:ln w="12700"/>
        </c:spPr>
        <c:txPr>
          <a:bodyPr/>
          <a:lstStyle/>
          <a:p>
            <a:pPr>
              <a:defRPr sz="12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943296"/>
        <c:crosses val="autoZero"/>
        <c:crossBetween val="between"/>
        <c:minorUnit val="20"/>
      </c:valAx>
      <c:serAx>
        <c:axId val="107471744"/>
        <c:scaling>
          <c:orientation val="minMax"/>
        </c:scaling>
        <c:delete val="1"/>
        <c:axPos val="b"/>
        <c:tickLblPos val="none"/>
        <c:crossAx val="124795904"/>
        <c:crosses val="autoZero"/>
      </c:serAx>
    </c:plotArea>
    <c:legend>
      <c:legendPos val="r"/>
      <c:layout>
        <c:manualLayout>
          <c:xMode val="edge"/>
          <c:yMode val="edge"/>
          <c:x val="0.88030118759907539"/>
          <c:y val="0.78192723192209668"/>
          <c:w val="0.10731776720979185"/>
          <c:h val="0.15893662748678195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6.4102564102564222E-3"/>
                  <c:y val="-3.8095238095238099E-2"/>
                </c:manualLayout>
              </c:layout>
              <c:showVal val="1"/>
            </c:dLbl>
            <c:dLbl>
              <c:idx val="1"/>
              <c:layout>
                <c:manualLayout>
                  <c:x val="-3.205128205128212E-3"/>
                  <c:y val="-3.5714285714285712E-2"/>
                </c:manualLayout>
              </c:layout>
              <c:showVal val="1"/>
            </c:dLbl>
            <c:dLbl>
              <c:idx val="2"/>
              <c:layout>
                <c:manualLayout>
                  <c:x val="-1.6025641025641025E-3"/>
                  <c:y val="-1.4285714285714285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ВСЕГО, 96,9%</c:v>
                </c:pt>
                <c:pt idx="1">
                  <c:v>Средства округа, 99,6%</c:v>
                </c:pt>
                <c:pt idx="2">
                  <c:v>Средства края 95,0%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752.6</c:v>
                </c:pt>
                <c:pt idx="1">
                  <c:v>304.10000000000002</c:v>
                </c:pt>
                <c:pt idx="2">
                  <c:v>448.5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8846153846153848E-2"/>
                  <c:y val="-2.1428571428571491E-2"/>
                </c:manualLayout>
              </c:layout>
              <c:showVal val="1"/>
            </c:dLbl>
            <c:dLbl>
              <c:idx val="1"/>
              <c:layout>
                <c:manualLayout>
                  <c:x val="2.2435897435897557E-2"/>
                  <c:y val="-0.05"/>
                </c:manualLayout>
              </c:layout>
              <c:showVal val="1"/>
            </c:dLbl>
            <c:dLbl>
              <c:idx val="2"/>
              <c:layout>
                <c:manualLayout>
                  <c:x val="4.4871794871794893E-2"/>
                  <c:y val="-3.8095238095238099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ВСЕГО, 96,9%</c:v>
                </c:pt>
                <c:pt idx="1">
                  <c:v>Средства округа, 99,6%</c:v>
                </c:pt>
                <c:pt idx="2">
                  <c:v>Средства края 95,0%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728.8</c:v>
                </c:pt>
                <c:pt idx="1">
                  <c:v>302.8</c:v>
                </c:pt>
                <c:pt idx="2" formatCode="0.0">
                  <c:v>426</c:v>
                </c:pt>
              </c:numCache>
            </c:numRef>
          </c:val>
        </c:ser>
        <c:shape val="cylinder"/>
        <c:axId val="109093248"/>
        <c:axId val="109094784"/>
        <c:axId val="126123072"/>
      </c:bar3DChart>
      <c:catAx>
        <c:axId val="109093248"/>
        <c:scaling>
          <c:orientation val="minMax"/>
        </c:scaling>
        <c:axPos val="b"/>
        <c:majorTickMark val="none"/>
        <c:tickLblPos val="none"/>
        <c:crossAx val="109094784"/>
        <c:crosses val="autoZero"/>
        <c:auto val="1"/>
        <c:lblAlgn val="ctr"/>
        <c:lblOffset val="100"/>
      </c:catAx>
      <c:valAx>
        <c:axId val="109094784"/>
        <c:scaling>
          <c:orientation val="minMax"/>
          <c:max val="650"/>
          <c:min val="0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09093248"/>
        <c:crosses val="autoZero"/>
        <c:crossBetween val="between"/>
        <c:majorUnit val="100"/>
      </c:valAx>
      <c:serAx>
        <c:axId val="126123072"/>
        <c:scaling>
          <c:orientation val="minMax"/>
        </c:scaling>
        <c:delete val="1"/>
        <c:axPos val="b"/>
        <c:majorTickMark val="none"/>
        <c:tickLblPos val="none"/>
        <c:crossAx val="109094784"/>
        <c:crosses val="autoZero"/>
      </c:serAx>
    </c:plotArea>
    <c:legend>
      <c:legendPos val="r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162947455446202E-2"/>
          <c:y val="8.8321503826106249E-2"/>
          <c:w val="0.97983705254455744"/>
          <c:h val="0.911678496173898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dPt>
            <c:idx val="1"/>
            <c:spPr>
              <a:solidFill>
                <a:srgbClr val="FF99FF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8.1363251481794963E-2"/>
                  <c:y val="-7.8716683301911353E-2"/>
                </c:manualLayout>
              </c:layout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eparator> 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Содержание</c:v>
                </c:pt>
                <c:pt idx="1">
                  <c:v>Ремонт</c:v>
                </c:pt>
                <c:pt idx="2">
                  <c:v>Ремонт (краевые)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23379.59999999998</c:v>
                </c:pt>
                <c:pt idx="1">
                  <c:v>4579.6000000000004</c:v>
                </c:pt>
                <c:pt idx="2">
                  <c:v>48887.7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view3D>
      <c:rAngAx val="1"/>
    </c:view3D>
    <c:plotArea>
      <c:layout>
        <c:manualLayout>
          <c:layoutTarget val="inner"/>
          <c:xMode val="edge"/>
          <c:yMode val="edge"/>
          <c:x val="0.11998764860274745"/>
          <c:y val="2.485114360704941E-2"/>
          <c:w val="0.88001235139723066"/>
          <c:h val="0.8428649023038798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1437908496732038E-2"/>
                  <c:y val="5.41666666666667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Образование-54 </a:t>
                    </a:r>
                    <a:r>
                      <a:rPr lang="ru-RU" dirty="0"/>
                      <a:t>881</a:t>
                    </a:r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0.12745098039215691"/>
                  <c:y val="-2.31481481481481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Образование-0</a:t>
                    </a:r>
                    <a:endParaRPr lang="ru-RU" dirty="0"/>
                  </a:p>
                </c:rich>
              </c:tx>
              <c:showSerName val="1"/>
              <c:separator> </c:separator>
            </c:dLbl>
            <c:dLbl>
              <c:idx val="2"/>
              <c:layout>
                <c:manualLayout>
                  <c:x val="-0.1078432659152902"/>
                  <c:y val="0.2333331458567683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936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SerName val="1"/>
              <c:separator> </c:separator>
            </c:dLbl>
            <c:dLbl>
              <c:idx val="3"/>
              <c:layout>
                <c:manualLayout>
                  <c:x val="0.10457516339869292"/>
                  <c:y val="0"/>
                </c:manualLayout>
              </c:layout>
              <c:showVal val="1"/>
              <c:showSerName val="1"/>
              <c:separator> </c:separator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0">
                  <c:v>2019 факт</c:v>
                </c:pt>
                <c:pt idx="1">
                  <c:v>2020 факт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54881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Физкультура и спорт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7.0261437908496843E-2"/>
                  <c:y val="4.6296296296296805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Физкультура и </a:t>
                    </a:r>
                    <a:r>
                      <a:rPr lang="ru-RU" dirty="0" smtClean="0"/>
                      <a:t>спорт-0</a:t>
                    </a:r>
                    <a:endParaRPr lang="ru-RU" dirty="0"/>
                  </a:p>
                </c:rich>
              </c:tx>
              <c:showSerName val="1"/>
              <c:separator> </c:separator>
            </c:dLbl>
            <c:dLbl>
              <c:idx val="1"/>
              <c:layout>
                <c:manualLayout>
                  <c:x val="-7.5163398692810454E-2"/>
                  <c:y val="-6.3955234762321372E-2"/>
                </c:manualLayout>
              </c:layout>
              <c:showVal val="1"/>
              <c:showSerName val="1"/>
              <c:separator> </c:separator>
            </c:dLbl>
            <c:dLbl>
              <c:idx val="2"/>
              <c:layout>
                <c:manualLayout>
                  <c:x val="9.4771241830065356E-2"/>
                  <c:y val="2.3807649043869603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</a:t>
                    </a:r>
                    <a:r>
                      <a:rPr lang="ru-RU" dirty="0" smtClean="0"/>
                      <a:t>6289</a:t>
                    </a:r>
                    <a:endParaRPr lang="en-US" dirty="0"/>
                  </a:p>
                </c:rich>
              </c:tx>
              <c:showVal val="1"/>
              <c:showSerName val="1"/>
              <c:separator> </c:separator>
            </c:dLbl>
            <c:dLbl>
              <c:idx val="3"/>
              <c:layout>
                <c:manualLayout>
                  <c:x val="9.6405228758170008E-2"/>
                  <c:y val="-1.6666666666666701E-2"/>
                </c:manualLayout>
              </c:layout>
              <c:showVal val="1"/>
              <c:showSerName val="1"/>
              <c:separator> </c:separator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0">
                  <c:v>2019 факт</c:v>
                </c:pt>
                <c:pt idx="1">
                  <c:v>2020 факт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0</c:v>
                </c:pt>
                <c:pt idx="1">
                  <c:v>22722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Газификация</c:v>
                </c:pt>
              </c:strCache>
            </c:strRef>
          </c:tx>
          <c:dLbls>
            <c:dLbl>
              <c:idx val="0"/>
              <c:layout>
                <c:manualLayout>
                  <c:x val="0.11437908496732019"/>
                  <c:y val="-1.554224992709244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Г</a:t>
                    </a:r>
                    <a:r>
                      <a:rPr lang="ru-RU" dirty="0" smtClean="0"/>
                      <a:t>азификация-</a:t>
                    </a:r>
                  </a:p>
                  <a:p>
                    <a:r>
                      <a:rPr lang="ru-RU" dirty="0" smtClean="0"/>
                      <a:t>6 </a:t>
                    </a:r>
                    <a:r>
                      <a:rPr lang="ru-RU" dirty="0"/>
                      <a:t>513</a:t>
                    </a:r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0.17156862745098039"/>
                  <c:y val="-0.2515873797025373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Г</a:t>
                    </a:r>
                    <a:r>
                      <a:rPr lang="ru-RU" dirty="0" smtClean="0"/>
                      <a:t>азификация-133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>
                <c:manualLayout>
                  <c:x val="9.6405228758170008E-2"/>
                  <c:y val="-5.47619047619048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7</a:t>
                    </a:r>
                    <a:r>
                      <a:rPr lang="ru-RU" dirty="0" smtClean="0"/>
                      <a:t>896</a:t>
                    </a:r>
                    <a:endParaRPr lang="en-US" dirty="0"/>
                  </a:p>
                </c:rich>
              </c:tx>
              <c:showVal val="1"/>
              <c:showSerName val="1"/>
              <c:separator> </c:separator>
            </c:dLbl>
            <c:dLbl>
              <c:idx val="3"/>
              <c:layout>
                <c:manualLayout>
                  <c:x val="8.0065359477124204E-2"/>
                  <c:y val="-0.05"/>
                </c:manualLayout>
              </c:layout>
              <c:showVal val="1"/>
              <c:showSerName val="1"/>
              <c:separator> </c:separator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0">
                  <c:v>2019 факт</c:v>
                </c:pt>
                <c:pt idx="1">
                  <c:v>2020 факт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6513</c:v>
                </c:pt>
                <c:pt idx="1">
                  <c:v>133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Комплексн.развитие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0.14052287581699346"/>
                  <c:y val="0.111111111111111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К</a:t>
                    </a:r>
                    <a:r>
                      <a:rPr lang="ru-RU" dirty="0" smtClean="0"/>
                      <a:t>омплексн.развитие-0</a:t>
                    </a:r>
                    <a:endParaRPr lang="ru-RU" dirty="0"/>
                  </a:p>
                </c:rich>
              </c:tx>
              <c:showSerName val="1"/>
              <c:separator> </c:separator>
            </c:dLbl>
            <c:dLbl>
              <c:idx val="1"/>
              <c:layout>
                <c:manualLayout>
                  <c:x val="0.10130718954248365"/>
                  <c:y val="-3.240740740740744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К</a:t>
                    </a:r>
                    <a:r>
                      <a:rPr lang="ru-RU" dirty="0" smtClean="0"/>
                      <a:t>омплексн.развитие-31 </a:t>
                    </a:r>
                    <a:r>
                      <a:rPr lang="ru-RU" dirty="0"/>
                      <a:t>386</a:t>
                    </a:r>
                  </a:p>
                </c:rich>
              </c:tx>
              <c:showVal val="1"/>
              <c:showSerName val="1"/>
              <c:separator> </c:separator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0">
                  <c:v>2019 факт</c:v>
                </c:pt>
                <c:pt idx="1">
                  <c:v>2020 факт</c:v>
                </c:pt>
              </c:strCache>
            </c:strRef>
          </c:cat>
          <c:val>
            <c:numRef>
              <c:f>Лист1!$E$2:$E$3</c:f>
              <c:numCache>
                <c:formatCode>#,##0</c:formatCode>
                <c:ptCount val="2"/>
                <c:pt idx="0">
                  <c:v>0</c:v>
                </c:pt>
                <c:pt idx="1">
                  <c:v>31386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объекты</c:v>
                </c:pt>
              </c:strCache>
            </c:strRef>
          </c:tx>
          <c:dLbls>
            <c:dLbl>
              <c:idx val="0"/>
              <c:layout>
                <c:manualLayout>
                  <c:x val="-3.2679738562091864E-3"/>
                  <c:y val="-6.4814814814814894E-2"/>
                </c:manualLayout>
              </c:layout>
              <c:showVal val="1"/>
              <c:showSerName val="1"/>
              <c:separator> </c:separator>
            </c:dLbl>
            <c:dLbl>
              <c:idx val="1"/>
              <c:layout>
                <c:manualLayout>
                  <c:x val="6.2091503267973872E-2"/>
                  <c:y val="-9.72222222222222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Прочие объекты- </a:t>
                    </a:r>
                    <a:r>
                      <a:rPr lang="ru-RU" dirty="0"/>
                      <a:t>3 571</a:t>
                    </a:r>
                  </a:p>
                </c:rich>
              </c:tx>
              <c:showVal val="1"/>
              <c:showSerName val="1"/>
              <c:separator> </c:separator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0">
                  <c:v>2019 факт</c:v>
                </c:pt>
                <c:pt idx="1">
                  <c:v>2020 факт</c:v>
                </c:pt>
              </c:strCache>
            </c:strRef>
          </c:cat>
          <c:val>
            <c:numRef>
              <c:f>Лист1!$F$2:$F$3</c:f>
              <c:numCache>
                <c:formatCode>#,##0</c:formatCode>
                <c:ptCount val="2"/>
                <c:pt idx="0">
                  <c:v>734</c:v>
                </c:pt>
                <c:pt idx="1">
                  <c:v>3571</c:v>
                </c:pt>
              </c:numCache>
            </c:numRef>
          </c:val>
        </c:ser>
        <c:dLbls>
          <c:showVal val="1"/>
        </c:dLbls>
        <c:shape val="cylinder"/>
        <c:axId val="106443136"/>
        <c:axId val="106444672"/>
        <c:axId val="0"/>
      </c:bar3DChart>
      <c:catAx>
        <c:axId val="10644313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444672"/>
        <c:crosses val="autoZero"/>
        <c:auto val="1"/>
        <c:lblAlgn val="ctr"/>
        <c:lblOffset val="100"/>
      </c:catAx>
      <c:valAx>
        <c:axId val="106444672"/>
        <c:scaling>
          <c:orientation val="minMax"/>
          <c:max val="100000"/>
        </c:scaling>
        <c:axPos val="l"/>
        <c:majorGridlines/>
        <c:numFmt formatCode="#,##0" sourceLinked="1"/>
        <c:tickLblPos val="nextTo"/>
        <c:crossAx val="106443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pPr>
              <a:ln w="57150"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1.7543859649122829E-3"/>
                  <c:y val="-5.2356020942408453E-2"/>
                </c:manualLayout>
              </c:layout>
              <c:showVal val="1"/>
            </c:dLbl>
            <c:dLbl>
              <c:idx val="2"/>
              <c:layout>
                <c:manualLayout>
                  <c:x val="3.5087719298245632E-3"/>
                  <c:y val="-2.6178010471204216E-2"/>
                </c:manualLayout>
              </c:layout>
              <c:showVal val="1"/>
            </c:dLbl>
            <c:dLbl>
              <c:idx val="3"/>
              <c:layout>
                <c:manualLayout>
                  <c:x val="-5.2631578947368446E-3"/>
                  <c:y val="-3.4031413612565523E-2"/>
                </c:manualLayout>
              </c:layout>
              <c:showVal val="1"/>
            </c:dLbl>
            <c:dLbl>
              <c:idx val="4"/>
              <c:layout>
                <c:manualLayout>
                  <c:x val="-5.2631578947368446E-3"/>
                  <c:y val="-3.9267015706806255E-2"/>
                </c:manualLayout>
              </c:layout>
              <c:showVal val="1"/>
            </c:dLbl>
            <c:dLbl>
              <c:idx val="5"/>
              <c:layout>
                <c:manualLayout>
                  <c:x val="-1.5789473684210541E-2"/>
                  <c:y val="-4.450261780104714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сельхозтоваропроизводителям</c:v>
                </c:pt>
                <c:pt idx="1">
                  <c:v>поддержка МиС предпринимательства</c:v>
                </c:pt>
                <c:pt idx="2">
                  <c:v>возмещ.расходов, связ-х с ремонтом мун.имущества (МП "Теплоплюс")</c:v>
                </c:pt>
                <c:pt idx="3">
                  <c:v>ср-ва на погашение кред. задолж-ти для ликвидации МП "БТИ"</c:v>
                </c:pt>
                <c:pt idx="4">
                  <c:v>субсидии АНО "Медиацентр "Мой район"</c:v>
                </c:pt>
                <c:pt idx="5">
                  <c:v>возмещ.расходов по подвозу качеств.питьевой воды в нас.пункты с. Орда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4320</c:v>
                </c:pt>
                <c:pt idx="1">
                  <c:v>1516</c:v>
                </c:pt>
                <c:pt idx="2">
                  <c:v>1263</c:v>
                </c:pt>
                <c:pt idx="3">
                  <c:v>1024</c:v>
                </c:pt>
                <c:pt idx="4">
                  <c:v>285</c:v>
                </c:pt>
                <c:pt idx="5">
                  <c:v>30</c:v>
                </c:pt>
              </c:numCache>
            </c:numRef>
          </c:val>
        </c:ser>
        <c:marker val="1"/>
        <c:axId val="110689280"/>
        <c:axId val="110715648"/>
      </c:lineChart>
      <c:catAx>
        <c:axId val="11068928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 baseline="0"/>
            </a:pPr>
            <a:endParaRPr lang="ru-RU"/>
          </a:p>
        </c:txPr>
        <c:crossAx val="110715648"/>
        <c:crosses val="autoZero"/>
        <c:auto val="1"/>
        <c:lblAlgn val="ctr"/>
        <c:lblOffset val="100"/>
      </c:catAx>
      <c:valAx>
        <c:axId val="110715648"/>
        <c:scaling>
          <c:orientation val="minMax"/>
        </c:scaling>
        <c:delete val="1"/>
        <c:axPos val="l"/>
        <c:majorGridlines/>
        <c:numFmt formatCode="0" sourceLinked="1"/>
        <c:tickLblPos val="none"/>
        <c:crossAx val="110689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936121080103239"/>
          <c:y val="4.0839895013123392E-2"/>
          <c:w val="0.66219722534684233"/>
          <c:h val="0.8343275840519934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2.2496425234981177E-2"/>
                  <c:y val="-1.7676767676767683E-2"/>
                </c:manualLayout>
              </c:layout>
              <c:showVal val="1"/>
            </c:dLbl>
            <c:dLbl>
              <c:idx val="1"/>
              <c:layout>
                <c:manualLayout>
                  <c:x val="1.473286178210775E-2"/>
                  <c:y val="1.5512208701185085E-2"/>
                </c:manualLayout>
              </c:layout>
              <c:showVal val="1"/>
            </c:dLbl>
            <c:dLbl>
              <c:idx val="2"/>
              <c:layout>
                <c:manualLayout>
                  <c:x val="8.7961335341557007E-2"/>
                  <c:y val="1.93603356398631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факт</c:v>
                </c:pt>
                <c:pt idx="1">
                  <c:v>2020 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40723</c:v>
                </c:pt>
                <c:pt idx="1">
                  <c:v>45256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краевой бюджет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5.8674445355347271E-3"/>
                  <c:y val="-4.9302075876879077E-3"/>
                </c:manualLayout>
              </c:layout>
              <c:showVal val="1"/>
            </c:dLbl>
            <c:dLbl>
              <c:idx val="1"/>
              <c:layout>
                <c:manualLayout>
                  <c:x val="7.0717431507502336E-3"/>
                  <c:y val="2.1645589755826E-3"/>
                </c:manualLayout>
              </c:layout>
              <c:showVal val="1"/>
            </c:dLbl>
            <c:dLbl>
              <c:idx val="2"/>
              <c:layout>
                <c:manualLayout>
                  <c:x val="9.8671521991954544E-2"/>
                  <c:y val="-1.34679471884196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факт</c:v>
                </c:pt>
                <c:pt idx="1">
                  <c:v>2020 факт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2148</c:v>
                </c:pt>
                <c:pt idx="1">
                  <c:v>2655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.11056020539805406"/>
                  <c:y val="-4.713811341764098E-2"/>
                </c:manualLayout>
              </c:layout>
              <c:showVal val="1"/>
            </c:dLbl>
            <c:dLbl>
              <c:idx val="1"/>
              <c:layout>
                <c:manualLayout>
                  <c:x val="0.11176450401326959"/>
                  <c:y val="-2.3328561202576929E-2"/>
                </c:manualLayout>
              </c:layout>
              <c:showVal val="1"/>
            </c:dLbl>
            <c:dLbl>
              <c:idx val="2"/>
              <c:layout>
                <c:manualLayout>
                  <c:x val="8.0582130623502529E-2"/>
                  <c:y val="-2.128429968981159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факт</c:v>
                </c:pt>
                <c:pt idx="1">
                  <c:v>2020 факт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2351</c:v>
                </c:pt>
                <c:pt idx="1">
                  <c:v>1823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срества поселений</c:v>
                </c:pt>
              </c:strCache>
            </c:strRef>
          </c:tx>
          <c:dLbls>
            <c:dLbl>
              <c:idx val="0"/>
              <c:layout>
                <c:manualLayout>
                  <c:x val="8.0710250201775618E-3"/>
                  <c:y val="-7.3232323232323288E-2"/>
                </c:manualLayout>
              </c:layout>
              <c:showVal val="1"/>
            </c:dLbl>
            <c:dLbl>
              <c:idx val="1"/>
              <c:layout>
                <c:manualLayout>
                  <c:x val="-1.4527845036319618E-2"/>
                  <c:y val="-5.80808080808080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факт</c:v>
                </c:pt>
                <c:pt idx="1">
                  <c:v>2020 факт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208</c:v>
                </c:pt>
                <c:pt idx="1">
                  <c:v>0</c:v>
                </c:pt>
              </c:numCache>
            </c:numRef>
          </c:val>
        </c:ser>
        <c:shape val="cylinder"/>
        <c:axId val="110995712"/>
        <c:axId val="110899200"/>
        <c:axId val="0"/>
      </c:bar3DChart>
      <c:catAx>
        <c:axId val="11099571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899200"/>
        <c:crosses val="autoZero"/>
        <c:auto val="1"/>
        <c:lblAlgn val="ctr"/>
        <c:lblOffset val="100"/>
      </c:catAx>
      <c:valAx>
        <c:axId val="110899200"/>
        <c:scaling>
          <c:orientation val="minMax"/>
        </c:scaling>
        <c:axPos val="l"/>
        <c:majorGridlines/>
        <c:numFmt formatCode="General" sourceLinked="1"/>
        <c:tickLblPos val="nextTo"/>
        <c:crossAx val="11099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8623540701475"/>
          <c:y val="0.28571595217264811"/>
          <c:w val="0.19713764592985192"/>
          <c:h val="0.18240515390121698"/>
        </c:manualLayout>
      </c:layout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50"/>
      <c:perspective val="30"/>
    </c:view3D>
    <c:plotArea>
      <c:layout>
        <c:manualLayout>
          <c:layoutTarget val="inner"/>
          <c:xMode val="edge"/>
          <c:yMode val="edge"/>
          <c:x val="2.7615548056493029E-2"/>
          <c:y val="6.8194009995325933E-2"/>
          <c:w val="0.94718722659667565"/>
          <c:h val="0.930284808911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spPr>
              <a:solidFill>
                <a:srgbClr val="FF7C80"/>
              </a:solidFill>
            </c:spPr>
          </c:dPt>
          <c:dPt>
            <c:idx val="1"/>
            <c:spPr>
              <a:solidFill>
                <a:srgbClr val="FFFF66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CC99FF"/>
              </a:solidFill>
            </c:spPr>
          </c:dPt>
          <c:dPt>
            <c:idx val="7"/>
            <c:spPr>
              <a:solidFill>
                <a:srgbClr val="99FF99"/>
              </a:solidFill>
            </c:spPr>
          </c:dPt>
          <c:dLbls>
            <c:dLbl>
              <c:idx val="0"/>
              <c:layout>
                <c:manualLayout>
                  <c:x val="-0.18411242746032902"/>
                  <c:y val="-0.2048154317248806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1.8348623853211021E-2"/>
                  <c:y val="-0.1289659465643723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6.8253968253968261E-2"/>
                  <c:y val="-3.6585365853658611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9.8412698412698424E-2"/>
                  <c:y val="-2.9268292682926949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2.5396825396825425E-2"/>
                  <c:y val="-3.4146341463414692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4.7619047619047623E-2"/>
                  <c:y val="-3.9024390243902439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8.8888888888889434E-2"/>
                  <c:y val="-3.9136739005185335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7.6190351206099238E-2"/>
                  <c:y val="-1.2195121951219513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1.9242469691288847E-2"/>
                  <c:y val="4.1463414634147051E-2"/>
                </c:manualLayout>
              </c:layout>
              <c:dLblPos val="bestFit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НАЦИОНАЛЬНАЯ ЭКОНОМИКА</c:v>
                </c:pt>
                <c:pt idx="3">
                  <c:v>ОБЩЕГОСУДАРСТВЕННЫЕ ВОПРОСЫ</c:v>
                </c:pt>
                <c:pt idx="4">
                  <c:v>ФИЗИЧЕСКАЯ КУЛЬТУРА И СПОРТ</c:v>
                </c:pt>
                <c:pt idx="5">
                  <c:v>КУЛЬТУРА </c:v>
                </c:pt>
                <c:pt idx="6">
                  <c:v>ЖКХ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289</c:v>
                </c:pt>
                <c:pt idx="1">
                  <c:v>46</c:v>
                </c:pt>
                <c:pt idx="2">
                  <c:v>88</c:v>
                </c:pt>
                <c:pt idx="3">
                  <c:v>72</c:v>
                </c:pt>
                <c:pt idx="4">
                  <c:v>40</c:v>
                </c:pt>
                <c:pt idx="5">
                  <c:v>53</c:v>
                </c:pt>
                <c:pt idx="6">
                  <c:v>129</c:v>
                </c:pt>
                <c:pt idx="7">
                  <c:v>12</c:v>
                </c:pt>
              </c:numCache>
            </c:numRef>
          </c:val>
        </c:ser>
      </c:pie3DChart>
      <c:spPr>
        <a:noFill/>
        <a:ln w="25392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9716585706117088E-2"/>
          <c:y val="5.6111707627455674E-2"/>
          <c:w val="0.9113848338790056"/>
          <c:h val="0.7837152421164750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социальную сферу</c:v>
                </c:pt>
              </c:strCache>
            </c:strRef>
          </c:tx>
          <c:spPr>
            <a:solidFill>
              <a:srgbClr val="66FF33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8700000"/>
              </a:lightRig>
            </a:scene3d>
            <a:sp3d contourW="12700">
              <a:bevelT w="0" h="0"/>
              <a:contourClr>
                <a:schemeClr val="accent4">
                  <a:shade val="80000"/>
                </a:schemeClr>
              </a:contourClr>
            </a:sp3d>
          </c:spPr>
          <c:dLbls>
            <c:dLbl>
              <c:idx val="0"/>
              <c:layout>
                <c:manualLayout>
                  <c:x val="1.5961691939345621E-3"/>
                  <c:y val="-3.030303030303031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7777777777778206E-2"/>
                </c:manualLayout>
              </c:layout>
              <c:showVal val="1"/>
            </c:dLbl>
            <c:dLbl>
              <c:idx val="2"/>
              <c:layout>
                <c:manualLayout>
                  <c:x val="-3.1923383878691154E-2"/>
                  <c:y val="-2.525252525252524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2020 план 59,4%</c:v>
                </c:pt>
                <c:pt idx="1">
                  <c:v>2020 факт 58,7%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447</c:v>
                </c:pt>
                <c:pt idx="1">
                  <c:v>428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rgbClr val="FF6699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</c:spPr>
          <c:dLbls>
            <c:dLbl>
              <c:idx val="0"/>
              <c:layout>
                <c:manualLayout>
                  <c:x val="3.6711891460494812E-2"/>
                  <c:y val="-5.0505050505050475E-3"/>
                </c:manualLayout>
              </c:layout>
              <c:showVal val="1"/>
            </c:dLbl>
            <c:dLbl>
              <c:idx val="1"/>
              <c:layout>
                <c:manualLayout>
                  <c:x val="2.8731045490822275E-2"/>
                  <c:y val="-1.7676767676767683E-2"/>
                </c:manualLayout>
              </c:layout>
              <c:showVal val="1"/>
            </c:dLbl>
            <c:dLbl>
              <c:idx val="2"/>
              <c:layout>
                <c:manualLayout>
                  <c:x val="2.0750199521149242E-2"/>
                  <c:y val="-1.767676767676766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2020 план 59,4%</c:v>
                </c:pt>
                <c:pt idx="1">
                  <c:v>2020 факт 58,7%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753</c:v>
                </c:pt>
                <c:pt idx="1">
                  <c:v>729</c:v>
                </c:pt>
              </c:numCache>
            </c:numRef>
          </c:val>
        </c:ser>
        <c:shape val="box"/>
        <c:axId val="111388544"/>
        <c:axId val="111390080"/>
        <c:axId val="114236032"/>
      </c:bar3DChart>
      <c:catAx>
        <c:axId val="11138854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1390080"/>
        <c:crosses val="autoZero"/>
        <c:auto val="1"/>
        <c:lblAlgn val="ctr"/>
        <c:lblOffset val="100"/>
      </c:catAx>
      <c:valAx>
        <c:axId val="1113900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1388544"/>
        <c:crosses val="autoZero"/>
        <c:crossBetween val="between"/>
      </c:valAx>
      <c:serAx>
        <c:axId val="114236032"/>
        <c:scaling>
          <c:orientation val="minMax"/>
        </c:scaling>
        <c:delete val="1"/>
        <c:axPos val="b"/>
        <c:tickLblPos val="none"/>
        <c:crossAx val="111390080"/>
        <c:crosses val="autoZero"/>
      </c:serAx>
    </c:plotArea>
    <c:legend>
      <c:legendPos val="r"/>
      <c:layout>
        <c:manualLayout>
          <c:xMode val="edge"/>
          <c:yMode val="edge"/>
          <c:x val="8.9119723709388029E-3"/>
          <c:y val="0.86937578454867104"/>
          <c:w val="0.49828531806089882"/>
          <c:h val="0.1262126745026437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69FEEC-6578-4C39-8AC1-DBAE84901AD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3513C4-F780-4431-8168-9FB0285A63F4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Решение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Думы ОМО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23.12.2019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52</a:t>
          </a:r>
          <a:endParaRPr lang="ru-RU" sz="1400" b="1" dirty="0">
            <a:solidFill>
              <a:schemeClr val="tx1"/>
            </a:solidFill>
          </a:endParaRPr>
        </a:p>
      </dgm:t>
    </dgm:pt>
    <dgm:pt modelId="{0124955E-F56F-478B-A030-7B848BF8E775}" type="parTrans" cxnId="{A6BE7952-8E7A-4509-AC01-DBD5D3E9829E}">
      <dgm:prSet/>
      <dgm:spPr/>
      <dgm:t>
        <a:bodyPr/>
        <a:lstStyle/>
        <a:p>
          <a:endParaRPr lang="ru-RU"/>
        </a:p>
      </dgm:t>
    </dgm:pt>
    <dgm:pt modelId="{31C2B4EA-ED57-4E35-9027-86B48C744867}" type="sibTrans" cxnId="{A6BE7952-8E7A-4509-AC01-DBD5D3E9829E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98C98D37-D476-446B-B5E2-42A31FAE01A6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31.01.2020 № 86</a:t>
          </a:r>
          <a:endParaRPr lang="ru-RU" sz="1600" b="1" dirty="0">
            <a:solidFill>
              <a:schemeClr val="tx1"/>
            </a:solidFill>
          </a:endParaRPr>
        </a:p>
      </dgm:t>
    </dgm:pt>
    <dgm:pt modelId="{7F58D5F9-53E6-4DDF-B8DF-7E42F91A9379}" type="parTrans" cxnId="{47A85A92-B484-4197-BE04-1C1FEA12FF60}">
      <dgm:prSet/>
      <dgm:spPr/>
      <dgm:t>
        <a:bodyPr/>
        <a:lstStyle/>
        <a:p>
          <a:endParaRPr lang="ru-RU"/>
        </a:p>
      </dgm:t>
    </dgm:pt>
    <dgm:pt modelId="{4371240E-BD18-4938-B62A-83EE12298673}" type="sibTrans" cxnId="{47A85A92-B484-4197-BE04-1C1FEA12FF60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C008DDBC-0A24-4A92-9A82-A2959E03B556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28.02.2020 № 98</a:t>
          </a:r>
          <a:endParaRPr lang="ru-RU" sz="1600" b="1" dirty="0">
            <a:solidFill>
              <a:schemeClr val="tx1"/>
            </a:solidFill>
          </a:endParaRPr>
        </a:p>
      </dgm:t>
    </dgm:pt>
    <dgm:pt modelId="{DB55C29F-D395-4A43-9C7A-3361159B384F}" type="parTrans" cxnId="{81255F9D-D2E3-451B-93CC-0C21CECCF860}">
      <dgm:prSet/>
      <dgm:spPr/>
      <dgm:t>
        <a:bodyPr/>
        <a:lstStyle/>
        <a:p>
          <a:endParaRPr lang="ru-RU"/>
        </a:p>
      </dgm:t>
    </dgm:pt>
    <dgm:pt modelId="{943A1263-2ADC-40BB-B0CC-B4268CD148AB}" type="sibTrans" cxnId="{81255F9D-D2E3-451B-93CC-0C21CECCF860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4322B309-1A6F-4DDF-97AD-E6B4298A01C0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27.03.2020 № 101</a:t>
          </a:r>
          <a:endParaRPr lang="ru-RU" sz="1600" b="1" dirty="0">
            <a:solidFill>
              <a:schemeClr val="tx1"/>
            </a:solidFill>
          </a:endParaRPr>
        </a:p>
      </dgm:t>
    </dgm:pt>
    <dgm:pt modelId="{F0899FC3-3BA2-4589-982A-02CBDCE0B75B}" type="parTrans" cxnId="{3E01D18F-997D-40CE-93D8-7978170990A9}">
      <dgm:prSet/>
      <dgm:spPr/>
      <dgm:t>
        <a:bodyPr/>
        <a:lstStyle/>
        <a:p>
          <a:endParaRPr lang="ru-RU"/>
        </a:p>
      </dgm:t>
    </dgm:pt>
    <dgm:pt modelId="{EC4097BB-E62E-4364-B8ED-0D0E34D42588}" type="sibTrans" cxnId="{3E01D18F-997D-40CE-93D8-7978170990A9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848E56EF-15F0-4170-925D-19D23E66B990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24.04.2020 № 118</a:t>
          </a:r>
          <a:endParaRPr lang="ru-RU" sz="1600" b="1" dirty="0">
            <a:solidFill>
              <a:schemeClr val="tx1"/>
            </a:solidFill>
          </a:endParaRPr>
        </a:p>
      </dgm:t>
    </dgm:pt>
    <dgm:pt modelId="{73AC7F5B-F285-4370-8FE1-C1F8B26CB778}" type="parTrans" cxnId="{A04C3AA2-A12A-4356-BBAD-28AC26B12D6A}">
      <dgm:prSet/>
      <dgm:spPr/>
      <dgm:t>
        <a:bodyPr/>
        <a:lstStyle/>
        <a:p>
          <a:endParaRPr lang="ru-RU"/>
        </a:p>
      </dgm:t>
    </dgm:pt>
    <dgm:pt modelId="{FDA1EBEB-44D0-43DD-A5D8-161A117B4198}" type="sibTrans" cxnId="{A04C3AA2-A12A-4356-BBAD-28AC26B12D6A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589D55B5-0566-4076-A228-DC3A461E9E7B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04.06.2020 № 121</a:t>
          </a:r>
          <a:endParaRPr lang="ru-RU" sz="1600" b="1" dirty="0">
            <a:solidFill>
              <a:schemeClr val="tx1"/>
            </a:solidFill>
          </a:endParaRPr>
        </a:p>
      </dgm:t>
    </dgm:pt>
    <dgm:pt modelId="{89A9CB07-E900-49A5-98F9-DFC8778E1DE2}" type="parTrans" cxnId="{C4DCA1F3-146F-4CA7-90CA-37A08F2256BB}">
      <dgm:prSet/>
      <dgm:spPr/>
      <dgm:t>
        <a:bodyPr/>
        <a:lstStyle/>
        <a:p>
          <a:endParaRPr lang="ru-RU"/>
        </a:p>
      </dgm:t>
    </dgm:pt>
    <dgm:pt modelId="{CCBDF188-025C-444B-87BA-1DF971772E55}" type="sibTrans" cxnId="{C4DCA1F3-146F-4CA7-90CA-37A08F2256BB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CE8BE451-3600-492B-8F25-8CE965EFFA54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26.06.2020 № 137</a:t>
          </a:r>
          <a:endParaRPr lang="ru-RU" sz="1600" b="1" dirty="0">
            <a:solidFill>
              <a:schemeClr val="tx1"/>
            </a:solidFill>
          </a:endParaRPr>
        </a:p>
      </dgm:t>
    </dgm:pt>
    <dgm:pt modelId="{28C04BE5-A910-4FEE-AC38-AD035CFE1CF7}" type="parTrans" cxnId="{52F371B3-0868-4605-A34B-FCB8027F2EF1}">
      <dgm:prSet/>
      <dgm:spPr/>
      <dgm:t>
        <a:bodyPr/>
        <a:lstStyle/>
        <a:p>
          <a:endParaRPr lang="ru-RU"/>
        </a:p>
      </dgm:t>
    </dgm:pt>
    <dgm:pt modelId="{FA5117D9-1F41-42E9-822E-E43F4712CDA6}" type="sibTrans" cxnId="{52F371B3-0868-4605-A34B-FCB8027F2EF1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9F32F059-A3B8-4FC5-BF68-F11A2B638D0E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10.08.2020 № 139</a:t>
          </a:r>
          <a:endParaRPr lang="ru-RU" sz="1600" b="1" dirty="0">
            <a:solidFill>
              <a:schemeClr val="tx1"/>
            </a:solidFill>
          </a:endParaRPr>
        </a:p>
      </dgm:t>
    </dgm:pt>
    <dgm:pt modelId="{422555F4-5972-4792-BC30-D68864C382EF}" type="parTrans" cxnId="{33E7F9C8-CFF2-42E7-9924-961A0E06E5D8}">
      <dgm:prSet/>
      <dgm:spPr/>
      <dgm:t>
        <a:bodyPr/>
        <a:lstStyle/>
        <a:p>
          <a:endParaRPr lang="ru-RU"/>
        </a:p>
      </dgm:t>
    </dgm:pt>
    <dgm:pt modelId="{182C06B9-4573-4A87-8D55-8FDBAB2ADCCA}" type="sibTrans" cxnId="{33E7F9C8-CFF2-42E7-9924-961A0E06E5D8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88939C65-885B-46CE-B962-65E29F82E659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31.08.2020 № 143</a:t>
          </a:r>
          <a:endParaRPr lang="ru-RU" sz="1600" b="1" dirty="0">
            <a:solidFill>
              <a:schemeClr val="tx1"/>
            </a:solidFill>
          </a:endParaRPr>
        </a:p>
      </dgm:t>
    </dgm:pt>
    <dgm:pt modelId="{8D2A7565-C4BA-49AB-9B1E-7EB4E6607C57}" type="parTrans" cxnId="{EF1A1497-7E68-4681-92BA-8D403F8536F2}">
      <dgm:prSet/>
      <dgm:spPr/>
      <dgm:t>
        <a:bodyPr/>
        <a:lstStyle/>
        <a:p>
          <a:endParaRPr lang="ru-RU"/>
        </a:p>
      </dgm:t>
    </dgm:pt>
    <dgm:pt modelId="{14E988A3-770B-42C9-9A8D-F62E53C81DD4}" type="sibTrans" cxnId="{EF1A1497-7E68-4681-92BA-8D403F8536F2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53AD7E30-B300-4820-8D46-26D01D43D408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25.09.2020 № 146</a:t>
          </a:r>
          <a:endParaRPr lang="ru-RU" sz="1600" b="1" dirty="0">
            <a:solidFill>
              <a:schemeClr val="tx1"/>
            </a:solidFill>
          </a:endParaRPr>
        </a:p>
      </dgm:t>
    </dgm:pt>
    <dgm:pt modelId="{84669E83-DC01-4A72-83E0-D28362587E3B}" type="parTrans" cxnId="{E6021AE6-3413-4255-8780-3E6724899AF6}">
      <dgm:prSet/>
      <dgm:spPr/>
      <dgm:t>
        <a:bodyPr/>
        <a:lstStyle/>
        <a:p>
          <a:endParaRPr lang="ru-RU"/>
        </a:p>
      </dgm:t>
    </dgm:pt>
    <dgm:pt modelId="{298F2453-F9DB-4093-A7A9-A608F4C36514}" type="sibTrans" cxnId="{E6021AE6-3413-4255-8780-3E6724899AF6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439D7E6A-96D7-4864-A198-F814648ECD54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16.10.2020 № 153</a:t>
          </a:r>
          <a:endParaRPr lang="ru-RU" sz="1600" b="1" dirty="0">
            <a:solidFill>
              <a:schemeClr val="tx1"/>
            </a:solidFill>
          </a:endParaRPr>
        </a:p>
      </dgm:t>
    </dgm:pt>
    <dgm:pt modelId="{7DC8E610-7EBB-40B7-B26D-BE8BD8D69ED3}" type="parTrans" cxnId="{A0C9F38F-278A-4C91-9F1E-F2B1F85AC912}">
      <dgm:prSet/>
      <dgm:spPr/>
      <dgm:t>
        <a:bodyPr/>
        <a:lstStyle/>
        <a:p>
          <a:endParaRPr lang="ru-RU"/>
        </a:p>
      </dgm:t>
    </dgm:pt>
    <dgm:pt modelId="{36F3BDE5-F4F2-4D93-9A15-B655CC743B2C}" type="sibTrans" cxnId="{A0C9F38F-278A-4C91-9F1E-F2B1F85AC912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A841FA30-951C-442C-83CC-87EAA475A596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16.11.2020  № 162</a:t>
          </a:r>
          <a:endParaRPr lang="ru-RU" sz="1600" b="1" dirty="0">
            <a:solidFill>
              <a:schemeClr val="tx1"/>
            </a:solidFill>
          </a:endParaRPr>
        </a:p>
      </dgm:t>
    </dgm:pt>
    <dgm:pt modelId="{B6AD30BD-AB5A-4B62-A383-6AA384583F5F}" type="parTrans" cxnId="{E1EC884C-3202-4348-8E23-B67DD1A6A084}">
      <dgm:prSet/>
      <dgm:spPr/>
      <dgm:t>
        <a:bodyPr/>
        <a:lstStyle/>
        <a:p>
          <a:endParaRPr lang="ru-RU"/>
        </a:p>
      </dgm:t>
    </dgm:pt>
    <dgm:pt modelId="{D2806B1C-324C-4BE5-9591-F2F7AE07A6F4}" type="sibTrans" cxnId="{E1EC884C-3202-4348-8E23-B67DD1A6A084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5065834C-5A70-4043-9708-A9EB8B691E69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26.11.2020  № 166</a:t>
          </a:r>
          <a:endParaRPr lang="ru-RU" sz="1600" b="1" dirty="0">
            <a:solidFill>
              <a:schemeClr val="tx1"/>
            </a:solidFill>
          </a:endParaRPr>
        </a:p>
      </dgm:t>
    </dgm:pt>
    <dgm:pt modelId="{036F9731-490C-449B-9DC5-2559436CB940}" type="parTrans" cxnId="{5D74D9FE-F54E-40C6-A7D7-65FE8B855EF7}">
      <dgm:prSet/>
      <dgm:spPr/>
      <dgm:t>
        <a:bodyPr/>
        <a:lstStyle/>
        <a:p>
          <a:endParaRPr lang="ru-RU"/>
        </a:p>
      </dgm:t>
    </dgm:pt>
    <dgm:pt modelId="{A0C0D380-7C44-4593-B841-0705CBEE36D8}" type="sibTrans" cxnId="{5D74D9FE-F54E-40C6-A7D7-65FE8B855EF7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2FFE7C63-065D-44FF-BA8E-C5D83AEAF2E2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24.12.2020 № 168</a:t>
          </a:r>
          <a:endParaRPr lang="ru-RU" sz="1600" b="1" dirty="0">
            <a:solidFill>
              <a:schemeClr val="tx1"/>
            </a:solidFill>
          </a:endParaRPr>
        </a:p>
      </dgm:t>
    </dgm:pt>
    <dgm:pt modelId="{DFA6B15E-EAC7-4529-AE7B-8AD22C15CEF4}" type="parTrans" cxnId="{9B2681BA-4BCB-4423-ABFC-84FCA0E28123}">
      <dgm:prSet/>
      <dgm:spPr/>
      <dgm:t>
        <a:bodyPr/>
        <a:lstStyle/>
        <a:p>
          <a:endParaRPr lang="ru-RU"/>
        </a:p>
      </dgm:t>
    </dgm:pt>
    <dgm:pt modelId="{EBDA006B-917D-4EC8-9113-A14C2E6C98EF}" type="sibTrans" cxnId="{9B2681BA-4BCB-4423-ABFC-84FCA0E28123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98293F84-AB48-4DC0-BA7F-C8A1D1E716E9}" type="pres">
      <dgm:prSet presAssocID="{FE69FEEC-6578-4C39-8AC1-DBAE84901AD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10A5A62-F29B-4459-AA24-780932816CFE}" type="pres">
      <dgm:prSet presAssocID="{073513C4-F780-4431-8168-9FB0285A63F4}" presName="compNode" presStyleCnt="0"/>
      <dgm:spPr/>
    </dgm:pt>
    <dgm:pt modelId="{20BA12E8-4942-45F3-9A38-D961A8F92C8A}" type="pres">
      <dgm:prSet presAssocID="{073513C4-F780-4431-8168-9FB0285A63F4}" presName="dummyConnPt" presStyleCnt="0"/>
      <dgm:spPr/>
    </dgm:pt>
    <dgm:pt modelId="{BCEE4F51-5AC5-464E-930F-90BB515E6EDB}" type="pres">
      <dgm:prSet presAssocID="{073513C4-F780-4431-8168-9FB0285A63F4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BACE8-EF5C-417B-BDBC-1FF7CCADA984}" type="pres">
      <dgm:prSet presAssocID="{31C2B4EA-ED57-4E35-9027-86B48C744867}" presName="sibTrans" presStyleLbl="bgSibTrans2D1" presStyleIdx="0" presStyleCnt="13"/>
      <dgm:spPr/>
      <dgm:t>
        <a:bodyPr/>
        <a:lstStyle/>
        <a:p>
          <a:endParaRPr lang="ru-RU"/>
        </a:p>
      </dgm:t>
    </dgm:pt>
    <dgm:pt modelId="{DA8B2694-88E4-4659-A1F2-A8CCFFADBD01}" type="pres">
      <dgm:prSet presAssocID="{98C98D37-D476-446B-B5E2-42A31FAE01A6}" presName="compNode" presStyleCnt="0"/>
      <dgm:spPr/>
    </dgm:pt>
    <dgm:pt modelId="{E8C6513D-0A51-4E99-A441-45B8C0BC4802}" type="pres">
      <dgm:prSet presAssocID="{98C98D37-D476-446B-B5E2-42A31FAE01A6}" presName="dummyConnPt" presStyleCnt="0"/>
      <dgm:spPr/>
    </dgm:pt>
    <dgm:pt modelId="{B977FE31-FB3D-4E46-8E07-9E5938B6263D}" type="pres">
      <dgm:prSet presAssocID="{98C98D37-D476-446B-B5E2-42A31FAE01A6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1EBBB-6E0C-443B-8B83-D077BC6C5A1C}" type="pres">
      <dgm:prSet presAssocID="{4371240E-BD18-4938-B62A-83EE12298673}" presName="sibTrans" presStyleLbl="bgSibTrans2D1" presStyleIdx="1" presStyleCnt="13"/>
      <dgm:spPr/>
      <dgm:t>
        <a:bodyPr/>
        <a:lstStyle/>
        <a:p>
          <a:endParaRPr lang="ru-RU"/>
        </a:p>
      </dgm:t>
    </dgm:pt>
    <dgm:pt modelId="{E3FCAF58-D174-4B14-B2F4-3EBDDC6A8ACF}" type="pres">
      <dgm:prSet presAssocID="{C008DDBC-0A24-4A92-9A82-A2959E03B556}" presName="compNode" presStyleCnt="0"/>
      <dgm:spPr/>
    </dgm:pt>
    <dgm:pt modelId="{F2C0A470-7DCB-46AF-B4FE-140C1FFD8859}" type="pres">
      <dgm:prSet presAssocID="{C008DDBC-0A24-4A92-9A82-A2959E03B556}" presName="dummyConnPt" presStyleCnt="0"/>
      <dgm:spPr/>
    </dgm:pt>
    <dgm:pt modelId="{5A618CE6-2280-4156-ABAF-C05060C5A927}" type="pres">
      <dgm:prSet presAssocID="{C008DDBC-0A24-4A92-9A82-A2959E03B556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2C9A8-A6FF-4C96-B7E2-CF87E3F43F47}" type="pres">
      <dgm:prSet presAssocID="{943A1263-2ADC-40BB-B0CC-B4268CD148AB}" presName="sibTrans" presStyleLbl="bgSibTrans2D1" presStyleIdx="2" presStyleCnt="13"/>
      <dgm:spPr/>
      <dgm:t>
        <a:bodyPr/>
        <a:lstStyle/>
        <a:p>
          <a:endParaRPr lang="ru-RU"/>
        </a:p>
      </dgm:t>
    </dgm:pt>
    <dgm:pt modelId="{58B8B5F0-7CAE-4C57-8C3D-F15E43539E25}" type="pres">
      <dgm:prSet presAssocID="{4322B309-1A6F-4DDF-97AD-E6B4298A01C0}" presName="compNode" presStyleCnt="0"/>
      <dgm:spPr/>
    </dgm:pt>
    <dgm:pt modelId="{46098A46-D089-4847-8A86-2BA744ED20FF}" type="pres">
      <dgm:prSet presAssocID="{4322B309-1A6F-4DDF-97AD-E6B4298A01C0}" presName="dummyConnPt" presStyleCnt="0"/>
      <dgm:spPr/>
    </dgm:pt>
    <dgm:pt modelId="{266522DB-A82C-4E06-942A-242523AB848A}" type="pres">
      <dgm:prSet presAssocID="{4322B309-1A6F-4DDF-97AD-E6B4298A01C0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2F9AA-712B-4174-93DD-BD26886655D3}" type="pres">
      <dgm:prSet presAssocID="{EC4097BB-E62E-4364-B8ED-0D0E34D42588}" presName="sibTrans" presStyleLbl="bgSibTrans2D1" presStyleIdx="3" presStyleCnt="13"/>
      <dgm:spPr/>
      <dgm:t>
        <a:bodyPr/>
        <a:lstStyle/>
        <a:p>
          <a:endParaRPr lang="ru-RU"/>
        </a:p>
      </dgm:t>
    </dgm:pt>
    <dgm:pt modelId="{1596417E-7928-42F2-ADA1-D973E66ED7AE}" type="pres">
      <dgm:prSet presAssocID="{848E56EF-15F0-4170-925D-19D23E66B990}" presName="compNode" presStyleCnt="0"/>
      <dgm:spPr/>
    </dgm:pt>
    <dgm:pt modelId="{36F75411-A1FB-4481-9D61-7367D7C391B3}" type="pres">
      <dgm:prSet presAssocID="{848E56EF-15F0-4170-925D-19D23E66B990}" presName="dummyConnPt" presStyleCnt="0"/>
      <dgm:spPr/>
    </dgm:pt>
    <dgm:pt modelId="{BAC47611-A9B1-473D-B2DE-BE0115BEC464}" type="pres">
      <dgm:prSet presAssocID="{848E56EF-15F0-4170-925D-19D23E66B990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CD94F-2209-4EA1-80FB-645EECFD41E0}" type="pres">
      <dgm:prSet presAssocID="{FDA1EBEB-44D0-43DD-A5D8-161A117B4198}" presName="sibTrans" presStyleLbl="bgSibTrans2D1" presStyleIdx="4" presStyleCnt="13"/>
      <dgm:spPr/>
      <dgm:t>
        <a:bodyPr/>
        <a:lstStyle/>
        <a:p>
          <a:endParaRPr lang="ru-RU"/>
        </a:p>
      </dgm:t>
    </dgm:pt>
    <dgm:pt modelId="{5CFB7B6D-BFDE-4BD5-93C0-D4F2362B0B9D}" type="pres">
      <dgm:prSet presAssocID="{589D55B5-0566-4076-A228-DC3A461E9E7B}" presName="compNode" presStyleCnt="0"/>
      <dgm:spPr/>
    </dgm:pt>
    <dgm:pt modelId="{6958D734-9123-48DA-B669-D4FB717CCC4D}" type="pres">
      <dgm:prSet presAssocID="{589D55B5-0566-4076-A228-DC3A461E9E7B}" presName="dummyConnPt" presStyleCnt="0"/>
      <dgm:spPr/>
    </dgm:pt>
    <dgm:pt modelId="{0E22D38E-4808-43C3-A056-8208A23519FF}" type="pres">
      <dgm:prSet presAssocID="{589D55B5-0566-4076-A228-DC3A461E9E7B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A3F25-1194-49A9-9FF1-D8B608618C4A}" type="pres">
      <dgm:prSet presAssocID="{CCBDF188-025C-444B-87BA-1DF971772E55}" presName="sibTrans" presStyleLbl="bgSibTrans2D1" presStyleIdx="5" presStyleCnt="13"/>
      <dgm:spPr/>
      <dgm:t>
        <a:bodyPr/>
        <a:lstStyle/>
        <a:p>
          <a:endParaRPr lang="ru-RU"/>
        </a:p>
      </dgm:t>
    </dgm:pt>
    <dgm:pt modelId="{07ABF2AF-6EEE-4EFF-B924-7B45D0C4D3D9}" type="pres">
      <dgm:prSet presAssocID="{CE8BE451-3600-492B-8F25-8CE965EFFA54}" presName="compNode" presStyleCnt="0"/>
      <dgm:spPr/>
    </dgm:pt>
    <dgm:pt modelId="{0AB6D228-1204-4B1B-A7DB-AD8B9E904B60}" type="pres">
      <dgm:prSet presAssocID="{CE8BE451-3600-492B-8F25-8CE965EFFA54}" presName="dummyConnPt" presStyleCnt="0"/>
      <dgm:spPr/>
    </dgm:pt>
    <dgm:pt modelId="{E811F220-D012-408D-9737-68D31CA399E6}" type="pres">
      <dgm:prSet presAssocID="{CE8BE451-3600-492B-8F25-8CE965EFFA54}" presName="node" presStyleLbl="node1" presStyleIdx="6" presStyleCnt="14" custLinFactNeighborY="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F7F45-0F13-474A-B46E-5E938A4E93FE}" type="pres">
      <dgm:prSet presAssocID="{FA5117D9-1F41-42E9-822E-E43F4712CDA6}" presName="sibTrans" presStyleLbl="bgSibTrans2D1" presStyleIdx="6" presStyleCnt="13"/>
      <dgm:spPr/>
      <dgm:t>
        <a:bodyPr/>
        <a:lstStyle/>
        <a:p>
          <a:endParaRPr lang="ru-RU"/>
        </a:p>
      </dgm:t>
    </dgm:pt>
    <dgm:pt modelId="{53EB1E42-111A-4BC9-A6A2-DE4423F52A24}" type="pres">
      <dgm:prSet presAssocID="{9F32F059-A3B8-4FC5-BF68-F11A2B638D0E}" presName="compNode" presStyleCnt="0"/>
      <dgm:spPr/>
    </dgm:pt>
    <dgm:pt modelId="{B39ADC9C-8D03-44FB-94A2-8A8CCE049549}" type="pres">
      <dgm:prSet presAssocID="{9F32F059-A3B8-4FC5-BF68-F11A2B638D0E}" presName="dummyConnPt" presStyleCnt="0"/>
      <dgm:spPr/>
    </dgm:pt>
    <dgm:pt modelId="{E6A6A3DF-9A4C-4488-9A8F-12602C4EE0B0}" type="pres">
      <dgm:prSet presAssocID="{9F32F059-A3B8-4FC5-BF68-F11A2B638D0E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A0F72-AA01-4323-AF4E-72E09CA7C43E}" type="pres">
      <dgm:prSet presAssocID="{182C06B9-4573-4A87-8D55-8FDBAB2ADCCA}" presName="sibTrans" presStyleLbl="bgSibTrans2D1" presStyleIdx="7" presStyleCnt="13"/>
      <dgm:spPr/>
      <dgm:t>
        <a:bodyPr/>
        <a:lstStyle/>
        <a:p>
          <a:endParaRPr lang="ru-RU"/>
        </a:p>
      </dgm:t>
    </dgm:pt>
    <dgm:pt modelId="{205783DF-3EA8-4D10-9913-5D6A94ED948B}" type="pres">
      <dgm:prSet presAssocID="{88939C65-885B-46CE-B962-65E29F82E659}" presName="compNode" presStyleCnt="0"/>
      <dgm:spPr/>
    </dgm:pt>
    <dgm:pt modelId="{8968CC2E-B056-4DFC-9D4A-4D25C2860D70}" type="pres">
      <dgm:prSet presAssocID="{88939C65-885B-46CE-B962-65E29F82E659}" presName="dummyConnPt" presStyleCnt="0"/>
      <dgm:spPr/>
    </dgm:pt>
    <dgm:pt modelId="{24E0EE8E-91F6-4FA0-BE2E-6B4463B119B6}" type="pres">
      <dgm:prSet presAssocID="{88939C65-885B-46CE-B962-65E29F82E659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5EE5D-7109-4D5C-BF18-97C7F051C1BD}" type="pres">
      <dgm:prSet presAssocID="{14E988A3-770B-42C9-9A8D-F62E53C81DD4}" presName="sibTrans" presStyleLbl="bgSibTrans2D1" presStyleIdx="8" presStyleCnt="13"/>
      <dgm:spPr/>
      <dgm:t>
        <a:bodyPr/>
        <a:lstStyle/>
        <a:p>
          <a:endParaRPr lang="ru-RU"/>
        </a:p>
      </dgm:t>
    </dgm:pt>
    <dgm:pt modelId="{82D34760-FC1E-443B-8766-AAEA396AB718}" type="pres">
      <dgm:prSet presAssocID="{53AD7E30-B300-4820-8D46-26D01D43D408}" presName="compNode" presStyleCnt="0"/>
      <dgm:spPr/>
    </dgm:pt>
    <dgm:pt modelId="{4DB2B023-67ED-42B7-B915-F9FF7F8A3A34}" type="pres">
      <dgm:prSet presAssocID="{53AD7E30-B300-4820-8D46-26D01D43D408}" presName="dummyConnPt" presStyleCnt="0"/>
      <dgm:spPr/>
    </dgm:pt>
    <dgm:pt modelId="{A05ED831-973C-40C9-90E3-7140D52839E0}" type="pres">
      <dgm:prSet presAssocID="{53AD7E30-B300-4820-8D46-26D01D43D408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FA951D-598A-4F17-BB17-F4364610C36C}" type="pres">
      <dgm:prSet presAssocID="{298F2453-F9DB-4093-A7A9-A608F4C36514}" presName="sibTrans" presStyleLbl="bgSibTrans2D1" presStyleIdx="9" presStyleCnt="13"/>
      <dgm:spPr/>
      <dgm:t>
        <a:bodyPr/>
        <a:lstStyle/>
        <a:p>
          <a:endParaRPr lang="ru-RU"/>
        </a:p>
      </dgm:t>
    </dgm:pt>
    <dgm:pt modelId="{39C1F353-8CEF-491F-9123-D8EEDB800D94}" type="pres">
      <dgm:prSet presAssocID="{439D7E6A-96D7-4864-A198-F814648ECD54}" presName="compNode" presStyleCnt="0"/>
      <dgm:spPr/>
    </dgm:pt>
    <dgm:pt modelId="{4BA7A900-819E-480C-9FF7-B5FBC9F8877B}" type="pres">
      <dgm:prSet presAssocID="{439D7E6A-96D7-4864-A198-F814648ECD54}" presName="dummyConnPt" presStyleCnt="0"/>
      <dgm:spPr/>
    </dgm:pt>
    <dgm:pt modelId="{D28605F5-6BA0-4C9F-95F7-B3EE6DB23E68}" type="pres">
      <dgm:prSet presAssocID="{439D7E6A-96D7-4864-A198-F814648ECD54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D2164-5977-4563-B192-F2570E36478E}" type="pres">
      <dgm:prSet presAssocID="{36F3BDE5-F4F2-4D93-9A15-B655CC743B2C}" presName="sibTrans" presStyleLbl="bgSibTrans2D1" presStyleIdx="10" presStyleCnt="13"/>
      <dgm:spPr/>
      <dgm:t>
        <a:bodyPr/>
        <a:lstStyle/>
        <a:p>
          <a:endParaRPr lang="ru-RU"/>
        </a:p>
      </dgm:t>
    </dgm:pt>
    <dgm:pt modelId="{E5643BD1-3F95-4686-B6E4-64655377A6FA}" type="pres">
      <dgm:prSet presAssocID="{A841FA30-951C-442C-83CC-87EAA475A596}" presName="compNode" presStyleCnt="0"/>
      <dgm:spPr/>
    </dgm:pt>
    <dgm:pt modelId="{F684EFDE-ED3A-42C9-8251-5D3B10B9A1F0}" type="pres">
      <dgm:prSet presAssocID="{A841FA30-951C-442C-83CC-87EAA475A596}" presName="dummyConnPt" presStyleCnt="0"/>
      <dgm:spPr/>
    </dgm:pt>
    <dgm:pt modelId="{26C607BF-0A93-415E-A050-FAC4B0FE507C}" type="pres">
      <dgm:prSet presAssocID="{A841FA30-951C-442C-83CC-87EAA475A596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49F69-DFF2-4711-83BA-F3F14BD40CD1}" type="pres">
      <dgm:prSet presAssocID="{D2806B1C-324C-4BE5-9591-F2F7AE07A6F4}" presName="sibTrans" presStyleLbl="bgSibTrans2D1" presStyleIdx="11" presStyleCnt="13"/>
      <dgm:spPr/>
      <dgm:t>
        <a:bodyPr/>
        <a:lstStyle/>
        <a:p>
          <a:endParaRPr lang="ru-RU"/>
        </a:p>
      </dgm:t>
    </dgm:pt>
    <dgm:pt modelId="{D7EDC2D3-0DB2-4C7D-B4EE-39BB6EA38557}" type="pres">
      <dgm:prSet presAssocID="{5065834C-5A70-4043-9708-A9EB8B691E69}" presName="compNode" presStyleCnt="0"/>
      <dgm:spPr/>
    </dgm:pt>
    <dgm:pt modelId="{2810F71C-E3F1-4F25-BD00-FF2677D24F4D}" type="pres">
      <dgm:prSet presAssocID="{5065834C-5A70-4043-9708-A9EB8B691E69}" presName="dummyConnPt" presStyleCnt="0"/>
      <dgm:spPr/>
    </dgm:pt>
    <dgm:pt modelId="{F7B1A095-6E81-497C-81C5-484E09FED3BD}" type="pres">
      <dgm:prSet presAssocID="{5065834C-5A70-4043-9708-A9EB8B691E69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54962-DBB7-450C-8BB7-230DC776ED55}" type="pres">
      <dgm:prSet presAssocID="{A0C0D380-7C44-4593-B841-0705CBEE36D8}" presName="sibTrans" presStyleLbl="bgSibTrans2D1" presStyleIdx="12" presStyleCnt="13"/>
      <dgm:spPr/>
      <dgm:t>
        <a:bodyPr/>
        <a:lstStyle/>
        <a:p>
          <a:endParaRPr lang="ru-RU"/>
        </a:p>
      </dgm:t>
    </dgm:pt>
    <dgm:pt modelId="{88EECCEE-EBD6-4203-8540-6C757FEA0629}" type="pres">
      <dgm:prSet presAssocID="{2FFE7C63-065D-44FF-BA8E-C5D83AEAF2E2}" presName="compNode" presStyleCnt="0"/>
      <dgm:spPr/>
    </dgm:pt>
    <dgm:pt modelId="{2BC8EF3D-03A3-483D-ADBA-89B0EFD28DBB}" type="pres">
      <dgm:prSet presAssocID="{2FFE7C63-065D-44FF-BA8E-C5D83AEAF2E2}" presName="dummyConnPt" presStyleCnt="0"/>
      <dgm:spPr/>
    </dgm:pt>
    <dgm:pt modelId="{26D10AA4-0A4B-42FA-9A47-CEA494AB6B4E}" type="pres">
      <dgm:prSet presAssocID="{2FFE7C63-065D-44FF-BA8E-C5D83AEAF2E2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A11CF9-C11A-4F85-93E8-F3EA7BF7FD6C}" type="presOf" srcId="{FDA1EBEB-44D0-43DD-A5D8-161A117B4198}" destId="{A95CD94F-2209-4EA1-80FB-645EECFD41E0}" srcOrd="0" destOrd="0" presId="urn:microsoft.com/office/officeart/2005/8/layout/bProcess4"/>
    <dgm:cxn modelId="{F9A70A21-A218-4932-86FD-575B901D07A2}" type="presOf" srcId="{4322B309-1A6F-4DDF-97AD-E6B4298A01C0}" destId="{266522DB-A82C-4E06-942A-242523AB848A}" srcOrd="0" destOrd="0" presId="urn:microsoft.com/office/officeart/2005/8/layout/bProcess4"/>
    <dgm:cxn modelId="{4F24266C-85B1-408F-8229-9DBCE5954682}" type="presOf" srcId="{98C98D37-D476-446B-B5E2-42A31FAE01A6}" destId="{B977FE31-FB3D-4E46-8E07-9E5938B6263D}" srcOrd="0" destOrd="0" presId="urn:microsoft.com/office/officeart/2005/8/layout/bProcess4"/>
    <dgm:cxn modelId="{81255F9D-D2E3-451B-93CC-0C21CECCF860}" srcId="{FE69FEEC-6578-4C39-8AC1-DBAE84901ADB}" destId="{C008DDBC-0A24-4A92-9A82-A2959E03B556}" srcOrd="2" destOrd="0" parTransId="{DB55C29F-D395-4A43-9C7A-3361159B384F}" sibTransId="{943A1263-2ADC-40BB-B0CC-B4268CD148AB}"/>
    <dgm:cxn modelId="{A1958EEF-918D-4E83-868F-60EDBD9749AC}" type="presOf" srcId="{589D55B5-0566-4076-A228-DC3A461E9E7B}" destId="{0E22D38E-4808-43C3-A056-8208A23519FF}" srcOrd="0" destOrd="0" presId="urn:microsoft.com/office/officeart/2005/8/layout/bProcess4"/>
    <dgm:cxn modelId="{A04C3AA2-A12A-4356-BBAD-28AC26B12D6A}" srcId="{FE69FEEC-6578-4C39-8AC1-DBAE84901ADB}" destId="{848E56EF-15F0-4170-925D-19D23E66B990}" srcOrd="4" destOrd="0" parTransId="{73AC7F5B-F285-4370-8FE1-C1F8B26CB778}" sibTransId="{FDA1EBEB-44D0-43DD-A5D8-161A117B4198}"/>
    <dgm:cxn modelId="{AD3CC7B8-80EF-4CBA-9A02-352638DA80B3}" type="presOf" srcId="{943A1263-2ADC-40BB-B0CC-B4268CD148AB}" destId="{B9F2C9A8-A6FF-4C96-B7E2-CF87E3F43F47}" srcOrd="0" destOrd="0" presId="urn:microsoft.com/office/officeart/2005/8/layout/bProcess4"/>
    <dgm:cxn modelId="{E1EC884C-3202-4348-8E23-B67DD1A6A084}" srcId="{FE69FEEC-6578-4C39-8AC1-DBAE84901ADB}" destId="{A841FA30-951C-442C-83CC-87EAA475A596}" srcOrd="11" destOrd="0" parTransId="{B6AD30BD-AB5A-4B62-A383-6AA384583F5F}" sibTransId="{D2806B1C-324C-4BE5-9591-F2F7AE07A6F4}"/>
    <dgm:cxn modelId="{52F371B3-0868-4605-A34B-FCB8027F2EF1}" srcId="{FE69FEEC-6578-4C39-8AC1-DBAE84901ADB}" destId="{CE8BE451-3600-492B-8F25-8CE965EFFA54}" srcOrd="6" destOrd="0" parTransId="{28C04BE5-A910-4FEE-AC38-AD035CFE1CF7}" sibTransId="{FA5117D9-1F41-42E9-822E-E43F4712CDA6}"/>
    <dgm:cxn modelId="{2E0B6766-50CF-4F68-8877-EF855747FE05}" type="presOf" srcId="{31C2B4EA-ED57-4E35-9027-86B48C744867}" destId="{BC9BACE8-EF5C-417B-BDBC-1FF7CCADA984}" srcOrd="0" destOrd="0" presId="urn:microsoft.com/office/officeart/2005/8/layout/bProcess4"/>
    <dgm:cxn modelId="{8AA90B80-8494-4446-B623-280CB423DD6A}" type="presOf" srcId="{D2806B1C-324C-4BE5-9591-F2F7AE07A6F4}" destId="{B5449F69-DFF2-4711-83BA-F3F14BD40CD1}" srcOrd="0" destOrd="0" presId="urn:microsoft.com/office/officeart/2005/8/layout/bProcess4"/>
    <dgm:cxn modelId="{560A362A-DAB1-452C-8C57-245A935175CE}" type="presOf" srcId="{FE69FEEC-6578-4C39-8AC1-DBAE84901ADB}" destId="{98293F84-AB48-4DC0-BA7F-C8A1D1E716E9}" srcOrd="0" destOrd="0" presId="urn:microsoft.com/office/officeart/2005/8/layout/bProcess4"/>
    <dgm:cxn modelId="{259BA03E-6350-46CB-AA23-293983D71B34}" type="presOf" srcId="{2FFE7C63-065D-44FF-BA8E-C5D83AEAF2E2}" destId="{26D10AA4-0A4B-42FA-9A47-CEA494AB6B4E}" srcOrd="0" destOrd="0" presId="urn:microsoft.com/office/officeart/2005/8/layout/bProcess4"/>
    <dgm:cxn modelId="{2BEEE49D-F8BF-46E1-A9A1-A6321F24EFDF}" type="presOf" srcId="{073513C4-F780-4431-8168-9FB0285A63F4}" destId="{BCEE4F51-5AC5-464E-930F-90BB515E6EDB}" srcOrd="0" destOrd="0" presId="urn:microsoft.com/office/officeart/2005/8/layout/bProcess4"/>
    <dgm:cxn modelId="{71369BA0-1033-45E8-B842-13655A899AB5}" type="presOf" srcId="{848E56EF-15F0-4170-925D-19D23E66B990}" destId="{BAC47611-A9B1-473D-B2DE-BE0115BEC464}" srcOrd="0" destOrd="0" presId="urn:microsoft.com/office/officeart/2005/8/layout/bProcess4"/>
    <dgm:cxn modelId="{C4DCA1F3-146F-4CA7-90CA-37A08F2256BB}" srcId="{FE69FEEC-6578-4C39-8AC1-DBAE84901ADB}" destId="{589D55B5-0566-4076-A228-DC3A461E9E7B}" srcOrd="5" destOrd="0" parTransId="{89A9CB07-E900-49A5-98F9-DFC8778E1DE2}" sibTransId="{CCBDF188-025C-444B-87BA-1DF971772E55}"/>
    <dgm:cxn modelId="{5D74D9FE-F54E-40C6-A7D7-65FE8B855EF7}" srcId="{FE69FEEC-6578-4C39-8AC1-DBAE84901ADB}" destId="{5065834C-5A70-4043-9708-A9EB8B691E69}" srcOrd="12" destOrd="0" parTransId="{036F9731-490C-449B-9DC5-2559436CB940}" sibTransId="{A0C0D380-7C44-4593-B841-0705CBEE36D8}"/>
    <dgm:cxn modelId="{5746E616-6F22-4FBC-895E-D0FFD22F00F3}" type="presOf" srcId="{53AD7E30-B300-4820-8D46-26D01D43D408}" destId="{A05ED831-973C-40C9-90E3-7140D52839E0}" srcOrd="0" destOrd="0" presId="urn:microsoft.com/office/officeart/2005/8/layout/bProcess4"/>
    <dgm:cxn modelId="{02940004-02CF-43DE-83FC-E7E18B063CB8}" type="presOf" srcId="{182C06B9-4573-4A87-8D55-8FDBAB2ADCCA}" destId="{EB9A0F72-AA01-4323-AF4E-72E09CA7C43E}" srcOrd="0" destOrd="0" presId="urn:microsoft.com/office/officeart/2005/8/layout/bProcess4"/>
    <dgm:cxn modelId="{E751294F-E89D-44F0-BCDE-53FF62961390}" type="presOf" srcId="{88939C65-885B-46CE-B962-65E29F82E659}" destId="{24E0EE8E-91F6-4FA0-BE2E-6B4463B119B6}" srcOrd="0" destOrd="0" presId="urn:microsoft.com/office/officeart/2005/8/layout/bProcess4"/>
    <dgm:cxn modelId="{A6BE7952-8E7A-4509-AC01-DBD5D3E9829E}" srcId="{FE69FEEC-6578-4C39-8AC1-DBAE84901ADB}" destId="{073513C4-F780-4431-8168-9FB0285A63F4}" srcOrd="0" destOrd="0" parTransId="{0124955E-F56F-478B-A030-7B848BF8E775}" sibTransId="{31C2B4EA-ED57-4E35-9027-86B48C744867}"/>
    <dgm:cxn modelId="{97416729-02F6-4E0C-9BED-FB075008E538}" type="presOf" srcId="{439D7E6A-96D7-4864-A198-F814648ECD54}" destId="{D28605F5-6BA0-4C9F-95F7-B3EE6DB23E68}" srcOrd="0" destOrd="0" presId="urn:microsoft.com/office/officeart/2005/8/layout/bProcess4"/>
    <dgm:cxn modelId="{9B2681BA-4BCB-4423-ABFC-84FCA0E28123}" srcId="{FE69FEEC-6578-4C39-8AC1-DBAE84901ADB}" destId="{2FFE7C63-065D-44FF-BA8E-C5D83AEAF2E2}" srcOrd="13" destOrd="0" parTransId="{DFA6B15E-EAC7-4529-AE7B-8AD22C15CEF4}" sibTransId="{EBDA006B-917D-4EC8-9113-A14C2E6C98EF}"/>
    <dgm:cxn modelId="{E6021AE6-3413-4255-8780-3E6724899AF6}" srcId="{FE69FEEC-6578-4C39-8AC1-DBAE84901ADB}" destId="{53AD7E30-B300-4820-8D46-26D01D43D408}" srcOrd="9" destOrd="0" parTransId="{84669E83-DC01-4A72-83E0-D28362587E3B}" sibTransId="{298F2453-F9DB-4093-A7A9-A608F4C36514}"/>
    <dgm:cxn modelId="{BC1D7E80-D390-444B-9A07-8745AA82652A}" type="presOf" srcId="{C008DDBC-0A24-4A92-9A82-A2959E03B556}" destId="{5A618CE6-2280-4156-ABAF-C05060C5A927}" srcOrd="0" destOrd="0" presId="urn:microsoft.com/office/officeart/2005/8/layout/bProcess4"/>
    <dgm:cxn modelId="{CDF6F4C6-0493-4752-9E5C-4D61F44EE920}" type="presOf" srcId="{14E988A3-770B-42C9-9A8D-F62E53C81DD4}" destId="{3475EE5D-7109-4D5C-BF18-97C7F051C1BD}" srcOrd="0" destOrd="0" presId="urn:microsoft.com/office/officeart/2005/8/layout/bProcess4"/>
    <dgm:cxn modelId="{D9616553-CEEC-4D8A-9026-BB50A12A8281}" type="presOf" srcId="{4371240E-BD18-4938-B62A-83EE12298673}" destId="{CC01EBBB-6E0C-443B-8B83-D077BC6C5A1C}" srcOrd="0" destOrd="0" presId="urn:microsoft.com/office/officeart/2005/8/layout/bProcess4"/>
    <dgm:cxn modelId="{BFF39AB8-5983-4A9A-AE96-36793C73E0B9}" type="presOf" srcId="{298F2453-F9DB-4093-A7A9-A608F4C36514}" destId="{94FA951D-598A-4F17-BB17-F4364610C36C}" srcOrd="0" destOrd="0" presId="urn:microsoft.com/office/officeart/2005/8/layout/bProcess4"/>
    <dgm:cxn modelId="{B1966F80-F7C5-431F-87E4-0B5F4CA162DA}" type="presOf" srcId="{A841FA30-951C-442C-83CC-87EAA475A596}" destId="{26C607BF-0A93-415E-A050-FAC4B0FE507C}" srcOrd="0" destOrd="0" presId="urn:microsoft.com/office/officeart/2005/8/layout/bProcess4"/>
    <dgm:cxn modelId="{A0C9F38F-278A-4C91-9F1E-F2B1F85AC912}" srcId="{FE69FEEC-6578-4C39-8AC1-DBAE84901ADB}" destId="{439D7E6A-96D7-4864-A198-F814648ECD54}" srcOrd="10" destOrd="0" parTransId="{7DC8E610-7EBB-40B7-B26D-BE8BD8D69ED3}" sibTransId="{36F3BDE5-F4F2-4D93-9A15-B655CC743B2C}"/>
    <dgm:cxn modelId="{23EE9B70-4C7B-454A-9577-6C5D8979F6D9}" type="presOf" srcId="{5065834C-5A70-4043-9708-A9EB8B691E69}" destId="{F7B1A095-6E81-497C-81C5-484E09FED3BD}" srcOrd="0" destOrd="0" presId="urn:microsoft.com/office/officeart/2005/8/layout/bProcess4"/>
    <dgm:cxn modelId="{EF1A1497-7E68-4681-92BA-8D403F8536F2}" srcId="{FE69FEEC-6578-4C39-8AC1-DBAE84901ADB}" destId="{88939C65-885B-46CE-B962-65E29F82E659}" srcOrd="8" destOrd="0" parTransId="{8D2A7565-C4BA-49AB-9B1E-7EB4E6607C57}" sibTransId="{14E988A3-770B-42C9-9A8D-F62E53C81DD4}"/>
    <dgm:cxn modelId="{1E905540-799E-4D00-89E8-8920E6A4B844}" type="presOf" srcId="{9F32F059-A3B8-4FC5-BF68-F11A2B638D0E}" destId="{E6A6A3DF-9A4C-4488-9A8F-12602C4EE0B0}" srcOrd="0" destOrd="0" presId="urn:microsoft.com/office/officeart/2005/8/layout/bProcess4"/>
    <dgm:cxn modelId="{56319FF5-92A2-4426-B7EA-554FDB41014D}" type="presOf" srcId="{A0C0D380-7C44-4593-B841-0705CBEE36D8}" destId="{71154962-DBB7-450C-8BB7-230DC776ED55}" srcOrd="0" destOrd="0" presId="urn:microsoft.com/office/officeart/2005/8/layout/bProcess4"/>
    <dgm:cxn modelId="{33E7F9C8-CFF2-42E7-9924-961A0E06E5D8}" srcId="{FE69FEEC-6578-4C39-8AC1-DBAE84901ADB}" destId="{9F32F059-A3B8-4FC5-BF68-F11A2B638D0E}" srcOrd="7" destOrd="0" parTransId="{422555F4-5972-4792-BC30-D68864C382EF}" sibTransId="{182C06B9-4573-4A87-8D55-8FDBAB2ADCCA}"/>
    <dgm:cxn modelId="{D0CE0B1E-7E6C-43BE-8CCA-04235FCD409A}" type="presOf" srcId="{EC4097BB-E62E-4364-B8ED-0D0E34D42588}" destId="{CE52F9AA-712B-4174-93DD-BD26886655D3}" srcOrd="0" destOrd="0" presId="urn:microsoft.com/office/officeart/2005/8/layout/bProcess4"/>
    <dgm:cxn modelId="{1D83A831-D01F-4458-B7D4-B28331CE5CDA}" type="presOf" srcId="{CE8BE451-3600-492B-8F25-8CE965EFFA54}" destId="{E811F220-D012-408D-9737-68D31CA399E6}" srcOrd="0" destOrd="0" presId="urn:microsoft.com/office/officeart/2005/8/layout/bProcess4"/>
    <dgm:cxn modelId="{47A85A92-B484-4197-BE04-1C1FEA12FF60}" srcId="{FE69FEEC-6578-4C39-8AC1-DBAE84901ADB}" destId="{98C98D37-D476-446B-B5E2-42A31FAE01A6}" srcOrd="1" destOrd="0" parTransId="{7F58D5F9-53E6-4DDF-B8DF-7E42F91A9379}" sibTransId="{4371240E-BD18-4938-B62A-83EE12298673}"/>
    <dgm:cxn modelId="{62266CD1-25AF-4592-9BDD-C70CEC954672}" type="presOf" srcId="{FA5117D9-1F41-42E9-822E-E43F4712CDA6}" destId="{615F7F45-0F13-474A-B46E-5E938A4E93FE}" srcOrd="0" destOrd="0" presId="urn:microsoft.com/office/officeart/2005/8/layout/bProcess4"/>
    <dgm:cxn modelId="{3E01D18F-997D-40CE-93D8-7978170990A9}" srcId="{FE69FEEC-6578-4C39-8AC1-DBAE84901ADB}" destId="{4322B309-1A6F-4DDF-97AD-E6B4298A01C0}" srcOrd="3" destOrd="0" parTransId="{F0899FC3-3BA2-4589-982A-02CBDCE0B75B}" sibTransId="{EC4097BB-E62E-4364-B8ED-0D0E34D42588}"/>
    <dgm:cxn modelId="{6AC88516-CAE4-4BB1-A1DA-EE93FB8A4F98}" type="presOf" srcId="{36F3BDE5-F4F2-4D93-9A15-B655CC743B2C}" destId="{69ED2164-5977-4563-B192-F2570E36478E}" srcOrd="0" destOrd="0" presId="urn:microsoft.com/office/officeart/2005/8/layout/bProcess4"/>
    <dgm:cxn modelId="{5ADB595C-C8C0-4722-BBDF-5BBD203FF118}" type="presOf" srcId="{CCBDF188-025C-444B-87BA-1DF971772E55}" destId="{E1BA3F25-1194-49A9-9FF1-D8B608618C4A}" srcOrd="0" destOrd="0" presId="urn:microsoft.com/office/officeart/2005/8/layout/bProcess4"/>
    <dgm:cxn modelId="{89A58121-1B72-4E34-8315-223DAEB39306}" type="presParOf" srcId="{98293F84-AB48-4DC0-BA7F-C8A1D1E716E9}" destId="{510A5A62-F29B-4459-AA24-780932816CFE}" srcOrd="0" destOrd="0" presId="urn:microsoft.com/office/officeart/2005/8/layout/bProcess4"/>
    <dgm:cxn modelId="{FDD2F667-57BC-4871-8AF6-8484C14EB9BB}" type="presParOf" srcId="{510A5A62-F29B-4459-AA24-780932816CFE}" destId="{20BA12E8-4942-45F3-9A38-D961A8F92C8A}" srcOrd="0" destOrd="0" presId="urn:microsoft.com/office/officeart/2005/8/layout/bProcess4"/>
    <dgm:cxn modelId="{B3C5ECC6-2B60-4F04-9F6F-E63CF19B394A}" type="presParOf" srcId="{510A5A62-F29B-4459-AA24-780932816CFE}" destId="{BCEE4F51-5AC5-464E-930F-90BB515E6EDB}" srcOrd="1" destOrd="0" presId="urn:microsoft.com/office/officeart/2005/8/layout/bProcess4"/>
    <dgm:cxn modelId="{09EA1093-B240-4D07-AADA-55FA48BDC415}" type="presParOf" srcId="{98293F84-AB48-4DC0-BA7F-C8A1D1E716E9}" destId="{BC9BACE8-EF5C-417B-BDBC-1FF7CCADA984}" srcOrd="1" destOrd="0" presId="urn:microsoft.com/office/officeart/2005/8/layout/bProcess4"/>
    <dgm:cxn modelId="{E4CF5EDA-9B1A-4B46-A65C-223E5A291431}" type="presParOf" srcId="{98293F84-AB48-4DC0-BA7F-C8A1D1E716E9}" destId="{DA8B2694-88E4-4659-A1F2-A8CCFFADBD01}" srcOrd="2" destOrd="0" presId="urn:microsoft.com/office/officeart/2005/8/layout/bProcess4"/>
    <dgm:cxn modelId="{4D3B39AA-6C45-42C2-A1A7-BF7E5621E7CA}" type="presParOf" srcId="{DA8B2694-88E4-4659-A1F2-A8CCFFADBD01}" destId="{E8C6513D-0A51-4E99-A441-45B8C0BC4802}" srcOrd="0" destOrd="0" presId="urn:microsoft.com/office/officeart/2005/8/layout/bProcess4"/>
    <dgm:cxn modelId="{0FF11B70-0282-4504-ABBC-85ABE242EDEF}" type="presParOf" srcId="{DA8B2694-88E4-4659-A1F2-A8CCFFADBD01}" destId="{B977FE31-FB3D-4E46-8E07-9E5938B6263D}" srcOrd="1" destOrd="0" presId="urn:microsoft.com/office/officeart/2005/8/layout/bProcess4"/>
    <dgm:cxn modelId="{748D47F4-074A-4B76-8876-F270B01C5402}" type="presParOf" srcId="{98293F84-AB48-4DC0-BA7F-C8A1D1E716E9}" destId="{CC01EBBB-6E0C-443B-8B83-D077BC6C5A1C}" srcOrd="3" destOrd="0" presId="urn:microsoft.com/office/officeart/2005/8/layout/bProcess4"/>
    <dgm:cxn modelId="{6F3F7D0D-3CE8-462B-AFB9-ABF3313858F6}" type="presParOf" srcId="{98293F84-AB48-4DC0-BA7F-C8A1D1E716E9}" destId="{E3FCAF58-D174-4B14-B2F4-3EBDDC6A8ACF}" srcOrd="4" destOrd="0" presId="urn:microsoft.com/office/officeart/2005/8/layout/bProcess4"/>
    <dgm:cxn modelId="{FF0826AE-7B15-4FB4-A975-CF53EAD6E654}" type="presParOf" srcId="{E3FCAF58-D174-4B14-B2F4-3EBDDC6A8ACF}" destId="{F2C0A470-7DCB-46AF-B4FE-140C1FFD8859}" srcOrd="0" destOrd="0" presId="urn:microsoft.com/office/officeart/2005/8/layout/bProcess4"/>
    <dgm:cxn modelId="{192B51F2-D246-4EF6-B48F-9574D50BC2B9}" type="presParOf" srcId="{E3FCAF58-D174-4B14-B2F4-3EBDDC6A8ACF}" destId="{5A618CE6-2280-4156-ABAF-C05060C5A927}" srcOrd="1" destOrd="0" presId="urn:microsoft.com/office/officeart/2005/8/layout/bProcess4"/>
    <dgm:cxn modelId="{6F81C4EB-F403-4446-8608-202075C0C7C8}" type="presParOf" srcId="{98293F84-AB48-4DC0-BA7F-C8A1D1E716E9}" destId="{B9F2C9A8-A6FF-4C96-B7E2-CF87E3F43F47}" srcOrd="5" destOrd="0" presId="urn:microsoft.com/office/officeart/2005/8/layout/bProcess4"/>
    <dgm:cxn modelId="{781B68C7-6146-4607-9732-46510106DE8A}" type="presParOf" srcId="{98293F84-AB48-4DC0-BA7F-C8A1D1E716E9}" destId="{58B8B5F0-7CAE-4C57-8C3D-F15E43539E25}" srcOrd="6" destOrd="0" presId="urn:microsoft.com/office/officeart/2005/8/layout/bProcess4"/>
    <dgm:cxn modelId="{237FEB9F-94A8-4BD8-B15C-EB8451FF931B}" type="presParOf" srcId="{58B8B5F0-7CAE-4C57-8C3D-F15E43539E25}" destId="{46098A46-D089-4847-8A86-2BA744ED20FF}" srcOrd="0" destOrd="0" presId="urn:microsoft.com/office/officeart/2005/8/layout/bProcess4"/>
    <dgm:cxn modelId="{B6DC9181-97B8-4A2F-A5CC-627AF58A1AB2}" type="presParOf" srcId="{58B8B5F0-7CAE-4C57-8C3D-F15E43539E25}" destId="{266522DB-A82C-4E06-942A-242523AB848A}" srcOrd="1" destOrd="0" presId="urn:microsoft.com/office/officeart/2005/8/layout/bProcess4"/>
    <dgm:cxn modelId="{64173F12-4931-4FD6-B3D8-D6CE64DB55F8}" type="presParOf" srcId="{98293F84-AB48-4DC0-BA7F-C8A1D1E716E9}" destId="{CE52F9AA-712B-4174-93DD-BD26886655D3}" srcOrd="7" destOrd="0" presId="urn:microsoft.com/office/officeart/2005/8/layout/bProcess4"/>
    <dgm:cxn modelId="{42BB92E6-BA68-4AF1-B668-292844C3CD6C}" type="presParOf" srcId="{98293F84-AB48-4DC0-BA7F-C8A1D1E716E9}" destId="{1596417E-7928-42F2-ADA1-D973E66ED7AE}" srcOrd="8" destOrd="0" presId="urn:microsoft.com/office/officeart/2005/8/layout/bProcess4"/>
    <dgm:cxn modelId="{D637AFD3-B110-47CA-8CD7-3C528DA93AAF}" type="presParOf" srcId="{1596417E-7928-42F2-ADA1-D973E66ED7AE}" destId="{36F75411-A1FB-4481-9D61-7367D7C391B3}" srcOrd="0" destOrd="0" presId="urn:microsoft.com/office/officeart/2005/8/layout/bProcess4"/>
    <dgm:cxn modelId="{7307431F-1DB5-4B7D-B728-D4F4CB5FD698}" type="presParOf" srcId="{1596417E-7928-42F2-ADA1-D973E66ED7AE}" destId="{BAC47611-A9B1-473D-B2DE-BE0115BEC464}" srcOrd="1" destOrd="0" presId="urn:microsoft.com/office/officeart/2005/8/layout/bProcess4"/>
    <dgm:cxn modelId="{CA59D47A-3A10-46FE-94FB-5628BA363274}" type="presParOf" srcId="{98293F84-AB48-4DC0-BA7F-C8A1D1E716E9}" destId="{A95CD94F-2209-4EA1-80FB-645EECFD41E0}" srcOrd="9" destOrd="0" presId="urn:microsoft.com/office/officeart/2005/8/layout/bProcess4"/>
    <dgm:cxn modelId="{8767F77A-8010-4C4E-819B-86EE8F815788}" type="presParOf" srcId="{98293F84-AB48-4DC0-BA7F-C8A1D1E716E9}" destId="{5CFB7B6D-BFDE-4BD5-93C0-D4F2362B0B9D}" srcOrd="10" destOrd="0" presId="urn:microsoft.com/office/officeart/2005/8/layout/bProcess4"/>
    <dgm:cxn modelId="{312083C4-14AF-482C-B9E9-28A035A24DC5}" type="presParOf" srcId="{5CFB7B6D-BFDE-4BD5-93C0-D4F2362B0B9D}" destId="{6958D734-9123-48DA-B669-D4FB717CCC4D}" srcOrd="0" destOrd="0" presId="urn:microsoft.com/office/officeart/2005/8/layout/bProcess4"/>
    <dgm:cxn modelId="{63631773-7548-42E7-9E19-E680A070EECA}" type="presParOf" srcId="{5CFB7B6D-BFDE-4BD5-93C0-D4F2362B0B9D}" destId="{0E22D38E-4808-43C3-A056-8208A23519FF}" srcOrd="1" destOrd="0" presId="urn:microsoft.com/office/officeart/2005/8/layout/bProcess4"/>
    <dgm:cxn modelId="{529BE8E4-5B92-4BBC-B7E3-2F86D6AD97DA}" type="presParOf" srcId="{98293F84-AB48-4DC0-BA7F-C8A1D1E716E9}" destId="{E1BA3F25-1194-49A9-9FF1-D8B608618C4A}" srcOrd="11" destOrd="0" presId="urn:microsoft.com/office/officeart/2005/8/layout/bProcess4"/>
    <dgm:cxn modelId="{F1F4D710-F85E-4152-A13E-AE6E18F07385}" type="presParOf" srcId="{98293F84-AB48-4DC0-BA7F-C8A1D1E716E9}" destId="{07ABF2AF-6EEE-4EFF-B924-7B45D0C4D3D9}" srcOrd="12" destOrd="0" presId="urn:microsoft.com/office/officeart/2005/8/layout/bProcess4"/>
    <dgm:cxn modelId="{0D1346BF-7599-4E94-B58C-E9323E07D805}" type="presParOf" srcId="{07ABF2AF-6EEE-4EFF-B924-7B45D0C4D3D9}" destId="{0AB6D228-1204-4B1B-A7DB-AD8B9E904B60}" srcOrd="0" destOrd="0" presId="urn:microsoft.com/office/officeart/2005/8/layout/bProcess4"/>
    <dgm:cxn modelId="{0037246B-B697-4572-BFD9-8148C1F2D44B}" type="presParOf" srcId="{07ABF2AF-6EEE-4EFF-B924-7B45D0C4D3D9}" destId="{E811F220-D012-408D-9737-68D31CA399E6}" srcOrd="1" destOrd="0" presId="urn:microsoft.com/office/officeart/2005/8/layout/bProcess4"/>
    <dgm:cxn modelId="{7AAB3DE0-DC35-4DC3-A594-2BA3CE3C8AF2}" type="presParOf" srcId="{98293F84-AB48-4DC0-BA7F-C8A1D1E716E9}" destId="{615F7F45-0F13-474A-B46E-5E938A4E93FE}" srcOrd="13" destOrd="0" presId="urn:microsoft.com/office/officeart/2005/8/layout/bProcess4"/>
    <dgm:cxn modelId="{251F47F7-245B-46A9-8FAF-F850912C0A52}" type="presParOf" srcId="{98293F84-AB48-4DC0-BA7F-C8A1D1E716E9}" destId="{53EB1E42-111A-4BC9-A6A2-DE4423F52A24}" srcOrd="14" destOrd="0" presId="urn:microsoft.com/office/officeart/2005/8/layout/bProcess4"/>
    <dgm:cxn modelId="{1701A408-674E-4449-8523-52044E44CFCB}" type="presParOf" srcId="{53EB1E42-111A-4BC9-A6A2-DE4423F52A24}" destId="{B39ADC9C-8D03-44FB-94A2-8A8CCE049549}" srcOrd="0" destOrd="0" presId="urn:microsoft.com/office/officeart/2005/8/layout/bProcess4"/>
    <dgm:cxn modelId="{73811DFD-5DCB-4B24-B80C-2CCFE49CFFCA}" type="presParOf" srcId="{53EB1E42-111A-4BC9-A6A2-DE4423F52A24}" destId="{E6A6A3DF-9A4C-4488-9A8F-12602C4EE0B0}" srcOrd="1" destOrd="0" presId="urn:microsoft.com/office/officeart/2005/8/layout/bProcess4"/>
    <dgm:cxn modelId="{55D32ED6-0542-48C5-9D6F-19222109F513}" type="presParOf" srcId="{98293F84-AB48-4DC0-BA7F-C8A1D1E716E9}" destId="{EB9A0F72-AA01-4323-AF4E-72E09CA7C43E}" srcOrd="15" destOrd="0" presId="urn:microsoft.com/office/officeart/2005/8/layout/bProcess4"/>
    <dgm:cxn modelId="{AC50CC9F-98B4-4D9B-A510-C7A58B698413}" type="presParOf" srcId="{98293F84-AB48-4DC0-BA7F-C8A1D1E716E9}" destId="{205783DF-3EA8-4D10-9913-5D6A94ED948B}" srcOrd="16" destOrd="0" presId="urn:microsoft.com/office/officeart/2005/8/layout/bProcess4"/>
    <dgm:cxn modelId="{B24BCFEF-B905-445D-A8F0-31551B2EBDA8}" type="presParOf" srcId="{205783DF-3EA8-4D10-9913-5D6A94ED948B}" destId="{8968CC2E-B056-4DFC-9D4A-4D25C2860D70}" srcOrd="0" destOrd="0" presId="urn:microsoft.com/office/officeart/2005/8/layout/bProcess4"/>
    <dgm:cxn modelId="{7D9752B0-EC59-4133-B0DB-C9DDCBEA3DE2}" type="presParOf" srcId="{205783DF-3EA8-4D10-9913-5D6A94ED948B}" destId="{24E0EE8E-91F6-4FA0-BE2E-6B4463B119B6}" srcOrd="1" destOrd="0" presId="urn:microsoft.com/office/officeart/2005/8/layout/bProcess4"/>
    <dgm:cxn modelId="{09773729-1E08-41BF-9467-4233BE5C4268}" type="presParOf" srcId="{98293F84-AB48-4DC0-BA7F-C8A1D1E716E9}" destId="{3475EE5D-7109-4D5C-BF18-97C7F051C1BD}" srcOrd="17" destOrd="0" presId="urn:microsoft.com/office/officeart/2005/8/layout/bProcess4"/>
    <dgm:cxn modelId="{6E556E8D-CBE9-464C-BE89-7FBA2B3666AE}" type="presParOf" srcId="{98293F84-AB48-4DC0-BA7F-C8A1D1E716E9}" destId="{82D34760-FC1E-443B-8766-AAEA396AB718}" srcOrd="18" destOrd="0" presId="urn:microsoft.com/office/officeart/2005/8/layout/bProcess4"/>
    <dgm:cxn modelId="{F51C1A7F-634D-4FD5-A979-014459775B42}" type="presParOf" srcId="{82D34760-FC1E-443B-8766-AAEA396AB718}" destId="{4DB2B023-67ED-42B7-B915-F9FF7F8A3A34}" srcOrd="0" destOrd="0" presId="urn:microsoft.com/office/officeart/2005/8/layout/bProcess4"/>
    <dgm:cxn modelId="{C0FEC28E-A899-48F2-8EF1-F5318F858369}" type="presParOf" srcId="{82D34760-FC1E-443B-8766-AAEA396AB718}" destId="{A05ED831-973C-40C9-90E3-7140D52839E0}" srcOrd="1" destOrd="0" presId="urn:microsoft.com/office/officeart/2005/8/layout/bProcess4"/>
    <dgm:cxn modelId="{10F4FFC9-7426-494D-9912-C80F9DA03617}" type="presParOf" srcId="{98293F84-AB48-4DC0-BA7F-C8A1D1E716E9}" destId="{94FA951D-598A-4F17-BB17-F4364610C36C}" srcOrd="19" destOrd="0" presId="urn:microsoft.com/office/officeart/2005/8/layout/bProcess4"/>
    <dgm:cxn modelId="{207F7423-0FAE-47C4-958E-64A1CEED8724}" type="presParOf" srcId="{98293F84-AB48-4DC0-BA7F-C8A1D1E716E9}" destId="{39C1F353-8CEF-491F-9123-D8EEDB800D94}" srcOrd="20" destOrd="0" presId="urn:microsoft.com/office/officeart/2005/8/layout/bProcess4"/>
    <dgm:cxn modelId="{2580B5C2-8732-4DB7-BFEE-FA30C31CDF78}" type="presParOf" srcId="{39C1F353-8CEF-491F-9123-D8EEDB800D94}" destId="{4BA7A900-819E-480C-9FF7-B5FBC9F8877B}" srcOrd="0" destOrd="0" presId="urn:microsoft.com/office/officeart/2005/8/layout/bProcess4"/>
    <dgm:cxn modelId="{43F13742-5A45-4362-A040-200AB59472D5}" type="presParOf" srcId="{39C1F353-8CEF-491F-9123-D8EEDB800D94}" destId="{D28605F5-6BA0-4C9F-95F7-B3EE6DB23E68}" srcOrd="1" destOrd="0" presId="urn:microsoft.com/office/officeart/2005/8/layout/bProcess4"/>
    <dgm:cxn modelId="{82E84958-C17D-4E1C-9DDC-DB1ED4424C08}" type="presParOf" srcId="{98293F84-AB48-4DC0-BA7F-C8A1D1E716E9}" destId="{69ED2164-5977-4563-B192-F2570E36478E}" srcOrd="21" destOrd="0" presId="urn:microsoft.com/office/officeart/2005/8/layout/bProcess4"/>
    <dgm:cxn modelId="{3FA75DA3-A598-4AB1-9DDB-B543949A1169}" type="presParOf" srcId="{98293F84-AB48-4DC0-BA7F-C8A1D1E716E9}" destId="{E5643BD1-3F95-4686-B6E4-64655377A6FA}" srcOrd="22" destOrd="0" presId="urn:microsoft.com/office/officeart/2005/8/layout/bProcess4"/>
    <dgm:cxn modelId="{B3767B89-28F9-4CB1-8C7A-3C93F205A0BA}" type="presParOf" srcId="{E5643BD1-3F95-4686-B6E4-64655377A6FA}" destId="{F684EFDE-ED3A-42C9-8251-5D3B10B9A1F0}" srcOrd="0" destOrd="0" presId="urn:microsoft.com/office/officeart/2005/8/layout/bProcess4"/>
    <dgm:cxn modelId="{A0D27669-EEFB-42CC-A00C-E38B10B8CB5B}" type="presParOf" srcId="{E5643BD1-3F95-4686-B6E4-64655377A6FA}" destId="{26C607BF-0A93-415E-A050-FAC4B0FE507C}" srcOrd="1" destOrd="0" presId="urn:microsoft.com/office/officeart/2005/8/layout/bProcess4"/>
    <dgm:cxn modelId="{AB8758C4-EE04-4837-A507-AD15A9BDE4E9}" type="presParOf" srcId="{98293F84-AB48-4DC0-BA7F-C8A1D1E716E9}" destId="{B5449F69-DFF2-4711-83BA-F3F14BD40CD1}" srcOrd="23" destOrd="0" presId="urn:microsoft.com/office/officeart/2005/8/layout/bProcess4"/>
    <dgm:cxn modelId="{EA8E57C0-73A2-495A-8905-709EEB70137A}" type="presParOf" srcId="{98293F84-AB48-4DC0-BA7F-C8A1D1E716E9}" destId="{D7EDC2D3-0DB2-4C7D-B4EE-39BB6EA38557}" srcOrd="24" destOrd="0" presId="urn:microsoft.com/office/officeart/2005/8/layout/bProcess4"/>
    <dgm:cxn modelId="{7695CA82-0610-4DE2-84F7-9EEAF70E58FC}" type="presParOf" srcId="{D7EDC2D3-0DB2-4C7D-B4EE-39BB6EA38557}" destId="{2810F71C-E3F1-4F25-BD00-FF2677D24F4D}" srcOrd="0" destOrd="0" presId="urn:microsoft.com/office/officeart/2005/8/layout/bProcess4"/>
    <dgm:cxn modelId="{503CE714-516D-4E7B-8CE6-BF7099D81FFE}" type="presParOf" srcId="{D7EDC2D3-0DB2-4C7D-B4EE-39BB6EA38557}" destId="{F7B1A095-6E81-497C-81C5-484E09FED3BD}" srcOrd="1" destOrd="0" presId="urn:microsoft.com/office/officeart/2005/8/layout/bProcess4"/>
    <dgm:cxn modelId="{482A125F-19AF-4687-AA5B-2BFF7EA5D84F}" type="presParOf" srcId="{98293F84-AB48-4DC0-BA7F-C8A1D1E716E9}" destId="{71154962-DBB7-450C-8BB7-230DC776ED55}" srcOrd="25" destOrd="0" presId="urn:microsoft.com/office/officeart/2005/8/layout/bProcess4"/>
    <dgm:cxn modelId="{BE362241-E591-4827-B0E6-8128D34E239A}" type="presParOf" srcId="{98293F84-AB48-4DC0-BA7F-C8A1D1E716E9}" destId="{88EECCEE-EBD6-4203-8540-6C757FEA0629}" srcOrd="26" destOrd="0" presId="urn:microsoft.com/office/officeart/2005/8/layout/bProcess4"/>
    <dgm:cxn modelId="{4FB19497-2BAC-4E5B-934A-8FA8DC15263E}" type="presParOf" srcId="{88EECCEE-EBD6-4203-8540-6C757FEA0629}" destId="{2BC8EF3D-03A3-483D-ADBA-89B0EFD28DBB}" srcOrd="0" destOrd="0" presId="urn:microsoft.com/office/officeart/2005/8/layout/bProcess4"/>
    <dgm:cxn modelId="{0D434045-B781-4EA7-A98E-8FAD4F73A62C}" type="presParOf" srcId="{88EECCEE-EBD6-4203-8540-6C757FEA0629}" destId="{26D10AA4-0A4B-42FA-9A47-CEA494AB6B4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7A0F32-EF80-4C99-ACEF-664E84E6EF58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3010B29-9C3C-45A5-BF10-FD2B894C4169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Утверждённый первоначальный план                   638 355,4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3B730BD9-72C8-4A41-888A-783AE64A776D}" type="parTrans" cxnId="{83E2B231-E8F1-43F0-B380-77C74A03A6EA}">
      <dgm:prSet/>
      <dgm:spPr/>
      <dgm:t>
        <a:bodyPr/>
        <a:lstStyle/>
        <a:p>
          <a:endParaRPr lang="ru-RU" sz="2400"/>
        </a:p>
      </dgm:t>
    </dgm:pt>
    <dgm:pt modelId="{73D4D8E9-F844-4F9F-AE72-6BFB348C1384}" type="sibTrans" cxnId="{83E2B231-E8F1-43F0-B380-77C74A03A6EA}">
      <dgm:prSet/>
      <dgm:spPr/>
      <dgm:t>
        <a:bodyPr/>
        <a:lstStyle/>
        <a:p>
          <a:endParaRPr lang="ru-RU" sz="2400"/>
        </a:p>
      </dgm:t>
    </dgm:pt>
    <dgm:pt modelId="{1171FA02-B78B-40DC-9FB3-8721367C642C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Изменения         72 678,8</a:t>
          </a:r>
        </a:p>
      </dgm:t>
    </dgm:pt>
    <dgm:pt modelId="{EF6F1427-B4D7-4A6A-8A9F-E8E6A5C7797C}" type="parTrans" cxnId="{C102F1CB-D20E-4147-80D9-62B3487E559F}">
      <dgm:prSet/>
      <dgm:spPr/>
      <dgm:t>
        <a:bodyPr/>
        <a:lstStyle/>
        <a:p>
          <a:endParaRPr lang="ru-RU" sz="2400"/>
        </a:p>
      </dgm:t>
    </dgm:pt>
    <dgm:pt modelId="{89C5A9BD-B4F8-45F5-A65B-A1B31F065737}" type="sibTrans" cxnId="{C102F1CB-D20E-4147-80D9-62B3487E559F}">
      <dgm:prSet/>
      <dgm:spPr/>
      <dgm:t>
        <a:bodyPr/>
        <a:lstStyle/>
        <a:p>
          <a:endParaRPr lang="ru-RU" sz="2400"/>
        </a:p>
      </dgm:t>
    </dgm:pt>
    <dgm:pt modelId="{172D440B-8A01-410A-8686-D2D42959F4AE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Утверждённый уточнённый план                711 034,2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C895624-98C9-460A-9013-1EB6F4B0E58B}" type="parTrans" cxnId="{408DEAAB-CACE-427E-90FD-D338775F9280}">
      <dgm:prSet/>
      <dgm:spPr/>
      <dgm:t>
        <a:bodyPr/>
        <a:lstStyle/>
        <a:p>
          <a:endParaRPr lang="ru-RU" sz="2400"/>
        </a:p>
      </dgm:t>
    </dgm:pt>
    <dgm:pt modelId="{0A1EFE5F-51E7-4FA8-B7BF-9FE6D4A78076}" type="sibTrans" cxnId="{408DEAAB-CACE-427E-90FD-D338775F9280}">
      <dgm:prSet/>
      <dgm:spPr/>
      <dgm:t>
        <a:bodyPr/>
        <a:lstStyle/>
        <a:p>
          <a:endParaRPr lang="ru-RU" sz="2400"/>
        </a:p>
      </dgm:t>
    </dgm:pt>
    <dgm:pt modelId="{62F307E4-2BDD-49AC-9C86-E160A43DC92A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Не утверждённые изменения       9 120,8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55EA974-68E6-4D08-86A6-E441EBE11A25}" type="parTrans" cxnId="{5FD915C4-4421-4BDD-975B-363BCE64FBAB}">
      <dgm:prSet/>
      <dgm:spPr/>
      <dgm:t>
        <a:bodyPr/>
        <a:lstStyle/>
        <a:p>
          <a:endParaRPr lang="ru-RU"/>
        </a:p>
      </dgm:t>
    </dgm:pt>
    <dgm:pt modelId="{62340535-4279-4727-8D7F-F44EF5E6DAE5}" type="sibTrans" cxnId="{5FD915C4-4421-4BDD-975B-363BCE64FBAB}">
      <dgm:prSet/>
      <dgm:spPr/>
      <dgm:t>
        <a:bodyPr/>
        <a:lstStyle/>
        <a:p>
          <a:endParaRPr lang="ru-RU"/>
        </a:p>
      </dgm:t>
    </dgm:pt>
    <dgm:pt modelId="{4A19E9F9-33DA-4CC1-849E-00F4F305DA35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Уточнённый план             720 155,0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E4363E4-FD65-4549-9033-54512C58684F}" type="parTrans" cxnId="{9F4933ED-47B2-4CFF-A266-89D908299079}">
      <dgm:prSet/>
      <dgm:spPr/>
      <dgm:t>
        <a:bodyPr/>
        <a:lstStyle/>
        <a:p>
          <a:endParaRPr lang="ru-RU"/>
        </a:p>
      </dgm:t>
    </dgm:pt>
    <dgm:pt modelId="{2485389C-D973-4F1B-BE81-EB780EE1E234}" type="sibTrans" cxnId="{9F4933ED-47B2-4CFF-A266-89D908299079}">
      <dgm:prSet/>
      <dgm:spPr/>
      <dgm:t>
        <a:bodyPr/>
        <a:lstStyle/>
        <a:p>
          <a:endParaRPr lang="ru-RU"/>
        </a:p>
      </dgm:t>
    </dgm:pt>
    <dgm:pt modelId="{6794EBA9-8ECF-4E8E-AC35-7BFFEA6082D1}" type="pres">
      <dgm:prSet presAssocID="{8E7A0F32-EF80-4C99-ACEF-664E84E6EF5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EDACBC-C617-4C58-B73B-366800DE9F0F}" type="pres">
      <dgm:prSet presAssocID="{8E7A0F32-EF80-4C99-ACEF-664E84E6EF58}" presName="arrow" presStyleLbl="bgShp" presStyleIdx="0" presStyleCnt="1" custLinFactNeighborX="2000" custLinFactNeighborY="-2000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84002D63-FF19-42A3-990A-3456EF293346}" type="pres">
      <dgm:prSet presAssocID="{8E7A0F32-EF80-4C99-ACEF-664E84E6EF58}" presName="arrowDiagram5" presStyleCnt="0"/>
      <dgm:spPr/>
    </dgm:pt>
    <dgm:pt modelId="{3029CE51-ECF4-4453-B29B-3A2FA24DF2D5}" type="pres">
      <dgm:prSet presAssocID="{73010B29-9C3C-45A5-BF10-FD2B894C4169}" presName="bullet5a" presStyleLbl="node1" presStyleIdx="0" presStyleCnt="5"/>
      <dgm:spPr/>
    </dgm:pt>
    <dgm:pt modelId="{C2AD40C6-9614-479C-99A7-40109E6F1E36}" type="pres">
      <dgm:prSet presAssocID="{73010B29-9C3C-45A5-BF10-FD2B894C4169}" presName="textBox5a" presStyleLbl="revTx" presStyleIdx="0" presStyleCnt="5" custScaleX="174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7EF0F-6713-42CC-8E26-34408AEFC984}" type="pres">
      <dgm:prSet presAssocID="{1171FA02-B78B-40DC-9FB3-8721367C642C}" presName="bullet5b" presStyleLbl="node1" presStyleIdx="1" presStyleCnt="5"/>
      <dgm:spPr/>
    </dgm:pt>
    <dgm:pt modelId="{5749F136-FD7E-46CD-B4B4-D8E57E33B24F}" type="pres">
      <dgm:prSet presAssocID="{1171FA02-B78B-40DC-9FB3-8721367C642C}" presName="textBox5b" presStyleLbl="revTx" presStyleIdx="1" presStyleCnt="5" custLinFactNeighborX="-96988" custLinFactNeighborY="-44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DE886-A0E5-451F-8453-BB3B1AF1A7F0}" type="pres">
      <dgm:prSet presAssocID="{172D440B-8A01-410A-8686-D2D42959F4AE}" presName="bullet5c" presStyleLbl="node1" presStyleIdx="2" presStyleCnt="5"/>
      <dgm:spPr/>
    </dgm:pt>
    <dgm:pt modelId="{20306B76-D9EC-49B9-AE73-441A62841720}" type="pres">
      <dgm:prSet presAssocID="{172D440B-8A01-410A-8686-D2D42959F4AE}" presName="textBox5c" presStyleLbl="revTx" presStyleIdx="2" presStyleCnt="5" custScaleX="117617" custLinFactNeighborX="-19171" custLinFactNeighborY="9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04EFD-F6FD-4DCA-B441-5A2277A5D274}" type="pres">
      <dgm:prSet presAssocID="{62F307E4-2BDD-49AC-9C86-E160A43DC92A}" presName="bullet5d" presStyleLbl="node1" presStyleIdx="3" presStyleCnt="5"/>
      <dgm:spPr/>
    </dgm:pt>
    <dgm:pt modelId="{EC7972F3-8EB6-4301-B0DE-ED36392D3102}" type="pres">
      <dgm:prSet presAssocID="{62F307E4-2BDD-49AC-9C86-E160A43DC92A}" presName="textBox5d" presStyleLbl="revTx" presStyleIdx="3" presStyleCnt="5" custScaleX="110001" custLinFactNeighborX="-95000" custLinFactNeighborY="-40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DFE27-0467-42D0-81C9-A280B3B2FFCD}" type="pres">
      <dgm:prSet presAssocID="{4A19E9F9-33DA-4CC1-849E-00F4F305DA35}" presName="bullet5e" presStyleLbl="node1" presStyleIdx="4" presStyleCnt="5"/>
      <dgm:spPr/>
    </dgm:pt>
    <dgm:pt modelId="{0BEC35A3-5374-4117-9D84-429E222A1DBF}" type="pres">
      <dgm:prSet presAssocID="{4A19E9F9-33DA-4CC1-849E-00F4F305DA35}" presName="textBox5e" presStyleLbl="revTx" presStyleIdx="4" presStyleCnt="5" custScaleX="100001" custScaleY="44983" custLinFactNeighborX="-34999" custLinFactNeighborY="-11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242EB6-C20E-4E03-8348-908A8B18081C}" type="presOf" srcId="{1171FA02-B78B-40DC-9FB3-8721367C642C}" destId="{5749F136-FD7E-46CD-B4B4-D8E57E33B24F}" srcOrd="0" destOrd="0" presId="urn:microsoft.com/office/officeart/2005/8/layout/arrow2"/>
    <dgm:cxn modelId="{12E16903-2A92-4565-B8FF-406BAFBDE51B}" type="presOf" srcId="{8E7A0F32-EF80-4C99-ACEF-664E84E6EF58}" destId="{6794EBA9-8ECF-4E8E-AC35-7BFFEA6082D1}" srcOrd="0" destOrd="0" presId="urn:microsoft.com/office/officeart/2005/8/layout/arrow2"/>
    <dgm:cxn modelId="{C3FA233F-E79A-4B00-A9C9-4D2AF9DCC332}" type="presOf" srcId="{172D440B-8A01-410A-8686-D2D42959F4AE}" destId="{20306B76-D9EC-49B9-AE73-441A62841720}" srcOrd="0" destOrd="0" presId="urn:microsoft.com/office/officeart/2005/8/layout/arrow2"/>
    <dgm:cxn modelId="{9F4933ED-47B2-4CFF-A266-89D908299079}" srcId="{8E7A0F32-EF80-4C99-ACEF-664E84E6EF58}" destId="{4A19E9F9-33DA-4CC1-849E-00F4F305DA35}" srcOrd="4" destOrd="0" parTransId="{7E4363E4-FD65-4549-9033-54512C58684F}" sibTransId="{2485389C-D973-4F1B-BE81-EB780EE1E234}"/>
    <dgm:cxn modelId="{408DEAAB-CACE-427E-90FD-D338775F9280}" srcId="{8E7A0F32-EF80-4C99-ACEF-664E84E6EF58}" destId="{172D440B-8A01-410A-8686-D2D42959F4AE}" srcOrd="2" destOrd="0" parTransId="{FC895624-98C9-460A-9013-1EB6F4B0E58B}" sibTransId="{0A1EFE5F-51E7-4FA8-B7BF-9FE6D4A78076}"/>
    <dgm:cxn modelId="{3F1465AE-FECA-4534-8FB7-4787B1C6839D}" type="presOf" srcId="{4A19E9F9-33DA-4CC1-849E-00F4F305DA35}" destId="{0BEC35A3-5374-4117-9D84-429E222A1DBF}" srcOrd="0" destOrd="0" presId="urn:microsoft.com/office/officeart/2005/8/layout/arrow2"/>
    <dgm:cxn modelId="{83E2B231-E8F1-43F0-B380-77C74A03A6EA}" srcId="{8E7A0F32-EF80-4C99-ACEF-664E84E6EF58}" destId="{73010B29-9C3C-45A5-BF10-FD2B894C4169}" srcOrd="0" destOrd="0" parTransId="{3B730BD9-72C8-4A41-888A-783AE64A776D}" sibTransId="{73D4D8E9-F844-4F9F-AE72-6BFB348C1384}"/>
    <dgm:cxn modelId="{C102F1CB-D20E-4147-80D9-62B3487E559F}" srcId="{8E7A0F32-EF80-4C99-ACEF-664E84E6EF58}" destId="{1171FA02-B78B-40DC-9FB3-8721367C642C}" srcOrd="1" destOrd="0" parTransId="{EF6F1427-B4D7-4A6A-8A9F-E8E6A5C7797C}" sibTransId="{89C5A9BD-B4F8-45F5-A65B-A1B31F065737}"/>
    <dgm:cxn modelId="{5FD915C4-4421-4BDD-975B-363BCE64FBAB}" srcId="{8E7A0F32-EF80-4C99-ACEF-664E84E6EF58}" destId="{62F307E4-2BDD-49AC-9C86-E160A43DC92A}" srcOrd="3" destOrd="0" parTransId="{A55EA974-68E6-4D08-86A6-E441EBE11A25}" sibTransId="{62340535-4279-4727-8D7F-F44EF5E6DAE5}"/>
    <dgm:cxn modelId="{57E4274F-503B-4E49-BEA7-A033FC0B00CA}" type="presOf" srcId="{62F307E4-2BDD-49AC-9C86-E160A43DC92A}" destId="{EC7972F3-8EB6-4301-B0DE-ED36392D3102}" srcOrd="0" destOrd="0" presId="urn:microsoft.com/office/officeart/2005/8/layout/arrow2"/>
    <dgm:cxn modelId="{6C2C390B-80DA-4733-A72D-F198612F5AE8}" type="presOf" srcId="{73010B29-9C3C-45A5-BF10-FD2B894C4169}" destId="{C2AD40C6-9614-479C-99A7-40109E6F1E36}" srcOrd="0" destOrd="0" presId="urn:microsoft.com/office/officeart/2005/8/layout/arrow2"/>
    <dgm:cxn modelId="{148AE4B1-A9D7-406E-81A8-922AE136A65D}" type="presParOf" srcId="{6794EBA9-8ECF-4E8E-AC35-7BFFEA6082D1}" destId="{76EDACBC-C617-4C58-B73B-366800DE9F0F}" srcOrd="0" destOrd="0" presId="urn:microsoft.com/office/officeart/2005/8/layout/arrow2"/>
    <dgm:cxn modelId="{FDF1DEC1-B519-47CC-8A46-96B7B0531B4F}" type="presParOf" srcId="{6794EBA9-8ECF-4E8E-AC35-7BFFEA6082D1}" destId="{84002D63-FF19-42A3-990A-3456EF293346}" srcOrd="1" destOrd="0" presId="urn:microsoft.com/office/officeart/2005/8/layout/arrow2"/>
    <dgm:cxn modelId="{8A0F1AD1-A5E1-49B2-BBC5-302030BE819A}" type="presParOf" srcId="{84002D63-FF19-42A3-990A-3456EF293346}" destId="{3029CE51-ECF4-4453-B29B-3A2FA24DF2D5}" srcOrd="0" destOrd="0" presId="urn:microsoft.com/office/officeart/2005/8/layout/arrow2"/>
    <dgm:cxn modelId="{D1E33A70-5336-42FE-B154-166CEFBB952C}" type="presParOf" srcId="{84002D63-FF19-42A3-990A-3456EF293346}" destId="{C2AD40C6-9614-479C-99A7-40109E6F1E36}" srcOrd="1" destOrd="0" presId="urn:microsoft.com/office/officeart/2005/8/layout/arrow2"/>
    <dgm:cxn modelId="{F0F1446B-FF6D-4637-A01E-2E0C319C6422}" type="presParOf" srcId="{84002D63-FF19-42A3-990A-3456EF293346}" destId="{2697EF0F-6713-42CC-8E26-34408AEFC984}" srcOrd="2" destOrd="0" presId="urn:microsoft.com/office/officeart/2005/8/layout/arrow2"/>
    <dgm:cxn modelId="{95B092C1-8D9B-43A2-996D-7A7891F349B1}" type="presParOf" srcId="{84002D63-FF19-42A3-990A-3456EF293346}" destId="{5749F136-FD7E-46CD-B4B4-D8E57E33B24F}" srcOrd="3" destOrd="0" presId="urn:microsoft.com/office/officeart/2005/8/layout/arrow2"/>
    <dgm:cxn modelId="{0B7413A3-8C7C-49EE-8E51-0033123C5C20}" type="presParOf" srcId="{84002D63-FF19-42A3-990A-3456EF293346}" destId="{53CDE886-A0E5-451F-8453-BB3B1AF1A7F0}" srcOrd="4" destOrd="0" presId="urn:microsoft.com/office/officeart/2005/8/layout/arrow2"/>
    <dgm:cxn modelId="{36B7FE15-2D21-46DD-861D-4C056A743B67}" type="presParOf" srcId="{84002D63-FF19-42A3-990A-3456EF293346}" destId="{20306B76-D9EC-49B9-AE73-441A62841720}" srcOrd="5" destOrd="0" presId="urn:microsoft.com/office/officeart/2005/8/layout/arrow2"/>
    <dgm:cxn modelId="{6F775E99-A7CC-476B-AF8D-B729A260163B}" type="presParOf" srcId="{84002D63-FF19-42A3-990A-3456EF293346}" destId="{E2804EFD-F6FD-4DCA-B441-5A2277A5D274}" srcOrd="6" destOrd="0" presId="urn:microsoft.com/office/officeart/2005/8/layout/arrow2"/>
    <dgm:cxn modelId="{B2D9CEC2-E13D-4B74-9BC7-F83D43600EC4}" type="presParOf" srcId="{84002D63-FF19-42A3-990A-3456EF293346}" destId="{EC7972F3-8EB6-4301-B0DE-ED36392D3102}" srcOrd="7" destOrd="0" presId="urn:microsoft.com/office/officeart/2005/8/layout/arrow2"/>
    <dgm:cxn modelId="{ADC2BBF6-FD96-4608-B1F4-C37A09EFF2B7}" type="presParOf" srcId="{84002D63-FF19-42A3-990A-3456EF293346}" destId="{224DFE27-0467-42D0-81C9-A280B3B2FFCD}" srcOrd="8" destOrd="0" presId="urn:microsoft.com/office/officeart/2005/8/layout/arrow2"/>
    <dgm:cxn modelId="{EFF8F92F-B29D-4116-BC37-523F0406995B}" type="presParOf" srcId="{84002D63-FF19-42A3-990A-3456EF293346}" destId="{0BEC35A3-5374-4117-9D84-429E222A1DBF}" srcOrd="9" destOrd="0" presId="urn:microsoft.com/office/officeart/2005/8/layout/arrow2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7A0F32-EF80-4C99-ACEF-664E84E6EF58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3010B29-9C3C-45A5-BF10-FD2B894C4169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Утверждённый первоначальный план                   644 919,6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3B730BD9-72C8-4A41-888A-783AE64A776D}" type="parTrans" cxnId="{83E2B231-E8F1-43F0-B380-77C74A03A6EA}">
      <dgm:prSet/>
      <dgm:spPr/>
      <dgm:t>
        <a:bodyPr/>
        <a:lstStyle/>
        <a:p>
          <a:endParaRPr lang="ru-RU" sz="2400"/>
        </a:p>
      </dgm:t>
    </dgm:pt>
    <dgm:pt modelId="{73D4D8E9-F844-4F9F-AE72-6BFB348C1384}" type="sibTrans" cxnId="{83E2B231-E8F1-43F0-B380-77C74A03A6EA}">
      <dgm:prSet/>
      <dgm:spPr/>
      <dgm:t>
        <a:bodyPr/>
        <a:lstStyle/>
        <a:p>
          <a:endParaRPr lang="ru-RU" sz="2400"/>
        </a:p>
      </dgm:t>
    </dgm:pt>
    <dgm:pt modelId="{1171FA02-B78B-40DC-9FB3-8721367C642C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Изменения         98 516,6</a:t>
          </a:r>
        </a:p>
      </dgm:t>
    </dgm:pt>
    <dgm:pt modelId="{EF6F1427-B4D7-4A6A-8A9F-E8E6A5C7797C}" type="parTrans" cxnId="{C102F1CB-D20E-4147-80D9-62B3487E559F}">
      <dgm:prSet/>
      <dgm:spPr/>
      <dgm:t>
        <a:bodyPr/>
        <a:lstStyle/>
        <a:p>
          <a:endParaRPr lang="ru-RU" sz="2400"/>
        </a:p>
      </dgm:t>
    </dgm:pt>
    <dgm:pt modelId="{89C5A9BD-B4F8-45F5-A65B-A1B31F065737}" type="sibTrans" cxnId="{C102F1CB-D20E-4147-80D9-62B3487E559F}">
      <dgm:prSet/>
      <dgm:spPr/>
      <dgm:t>
        <a:bodyPr/>
        <a:lstStyle/>
        <a:p>
          <a:endParaRPr lang="ru-RU" sz="2400"/>
        </a:p>
      </dgm:t>
    </dgm:pt>
    <dgm:pt modelId="{172D440B-8A01-410A-8686-D2D42959F4AE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Утверждённый уточнённый план                743 436,2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C895624-98C9-460A-9013-1EB6F4B0E58B}" type="parTrans" cxnId="{408DEAAB-CACE-427E-90FD-D338775F9280}">
      <dgm:prSet/>
      <dgm:spPr/>
      <dgm:t>
        <a:bodyPr/>
        <a:lstStyle/>
        <a:p>
          <a:endParaRPr lang="ru-RU" sz="2400"/>
        </a:p>
      </dgm:t>
    </dgm:pt>
    <dgm:pt modelId="{0A1EFE5F-51E7-4FA8-B7BF-9FE6D4A78076}" type="sibTrans" cxnId="{408DEAAB-CACE-427E-90FD-D338775F9280}">
      <dgm:prSet/>
      <dgm:spPr/>
      <dgm:t>
        <a:bodyPr/>
        <a:lstStyle/>
        <a:p>
          <a:endParaRPr lang="ru-RU" sz="2400"/>
        </a:p>
      </dgm:t>
    </dgm:pt>
    <dgm:pt modelId="{62F307E4-2BDD-49AC-9C86-E160A43DC92A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Не утверждённые изменения       9 120,8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55EA974-68E6-4D08-86A6-E441EBE11A25}" type="parTrans" cxnId="{5FD915C4-4421-4BDD-975B-363BCE64FBAB}">
      <dgm:prSet/>
      <dgm:spPr/>
      <dgm:t>
        <a:bodyPr/>
        <a:lstStyle/>
        <a:p>
          <a:endParaRPr lang="ru-RU"/>
        </a:p>
      </dgm:t>
    </dgm:pt>
    <dgm:pt modelId="{62340535-4279-4727-8D7F-F44EF5E6DAE5}" type="sibTrans" cxnId="{5FD915C4-4421-4BDD-975B-363BCE64FBAB}">
      <dgm:prSet/>
      <dgm:spPr/>
      <dgm:t>
        <a:bodyPr/>
        <a:lstStyle/>
        <a:p>
          <a:endParaRPr lang="ru-RU"/>
        </a:p>
      </dgm:t>
    </dgm:pt>
    <dgm:pt modelId="{4A19E9F9-33DA-4CC1-849E-00F4F305DA35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Уточнённый план             752 557,0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E4363E4-FD65-4549-9033-54512C58684F}" type="parTrans" cxnId="{9F4933ED-47B2-4CFF-A266-89D908299079}">
      <dgm:prSet/>
      <dgm:spPr/>
      <dgm:t>
        <a:bodyPr/>
        <a:lstStyle/>
        <a:p>
          <a:endParaRPr lang="ru-RU"/>
        </a:p>
      </dgm:t>
    </dgm:pt>
    <dgm:pt modelId="{2485389C-D973-4F1B-BE81-EB780EE1E234}" type="sibTrans" cxnId="{9F4933ED-47B2-4CFF-A266-89D908299079}">
      <dgm:prSet/>
      <dgm:spPr/>
      <dgm:t>
        <a:bodyPr/>
        <a:lstStyle/>
        <a:p>
          <a:endParaRPr lang="ru-RU"/>
        </a:p>
      </dgm:t>
    </dgm:pt>
    <dgm:pt modelId="{6794EBA9-8ECF-4E8E-AC35-7BFFEA6082D1}" type="pres">
      <dgm:prSet presAssocID="{8E7A0F32-EF80-4C99-ACEF-664E84E6EF5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EDACBC-C617-4C58-B73B-366800DE9F0F}" type="pres">
      <dgm:prSet presAssocID="{8E7A0F32-EF80-4C99-ACEF-664E84E6EF58}" presName="arrow" presStyleLbl="bgShp" presStyleIdx="0" presStyleCnt="1" custLinFactNeighborX="2000" custLinFactNeighborY="-2000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84002D63-FF19-42A3-990A-3456EF293346}" type="pres">
      <dgm:prSet presAssocID="{8E7A0F32-EF80-4C99-ACEF-664E84E6EF58}" presName="arrowDiagram5" presStyleCnt="0"/>
      <dgm:spPr/>
    </dgm:pt>
    <dgm:pt modelId="{3029CE51-ECF4-4453-B29B-3A2FA24DF2D5}" type="pres">
      <dgm:prSet presAssocID="{73010B29-9C3C-45A5-BF10-FD2B894C4169}" presName="bullet5a" presStyleLbl="node1" presStyleIdx="0" presStyleCnt="5"/>
      <dgm:spPr/>
    </dgm:pt>
    <dgm:pt modelId="{C2AD40C6-9614-479C-99A7-40109E6F1E36}" type="pres">
      <dgm:prSet presAssocID="{73010B29-9C3C-45A5-BF10-FD2B894C4169}" presName="textBox5a" presStyleLbl="revTx" presStyleIdx="0" presStyleCnt="5" custScaleX="174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7EF0F-6713-42CC-8E26-34408AEFC984}" type="pres">
      <dgm:prSet presAssocID="{1171FA02-B78B-40DC-9FB3-8721367C642C}" presName="bullet5b" presStyleLbl="node1" presStyleIdx="1" presStyleCnt="5"/>
      <dgm:spPr/>
    </dgm:pt>
    <dgm:pt modelId="{5749F136-FD7E-46CD-B4B4-D8E57E33B24F}" type="pres">
      <dgm:prSet presAssocID="{1171FA02-B78B-40DC-9FB3-8721367C642C}" presName="textBox5b" presStyleLbl="revTx" presStyleIdx="1" presStyleCnt="5" custLinFactNeighborX="-96988" custLinFactNeighborY="-44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DE886-A0E5-451F-8453-BB3B1AF1A7F0}" type="pres">
      <dgm:prSet presAssocID="{172D440B-8A01-410A-8686-D2D42959F4AE}" presName="bullet5c" presStyleLbl="node1" presStyleIdx="2" presStyleCnt="5"/>
      <dgm:spPr/>
    </dgm:pt>
    <dgm:pt modelId="{20306B76-D9EC-49B9-AE73-441A62841720}" type="pres">
      <dgm:prSet presAssocID="{172D440B-8A01-410A-8686-D2D42959F4AE}" presName="textBox5c" presStyleLbl="revTx" presStyleIdx="2" presStyleCnt="5" custScaleX="117617" custLinFactNeighborX="-19171" custLinFactNeighborY="9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04EFD-F6FD-4DCA-B441-5A2277A5D274}" type="pres">
      <dgm:prSet presAssocID="{62F307E4-2BDD-49AC-9C86-E160A43DC92A}" presName="bullet5d" presStyleLbl="node1" presStyleIdx="3" presStyleCnt="5"/>
      <dgm:spPr/>
    </dgm:pt>
    <dgm:pt modelId="{EC7972F3-8EB6-4301-B0DE-ED36392D3102}" type="pres">
      <dgm:prSet presAssocID="{62F307E4-2BDD-49AC-9C86-E160A43DC92A}" presName="textBox5d" presStyleLbl="revTx" presStyleIdx="3" presStyleCnt="5" custScaleX="110001" custLinFactNeighborX="-95000" custLinFactNeighborY="-40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DFE27-0467-42D0-81C9-A280B3B2FFCD}" type="pres">
      <dgm:prSet presAssocID="{4A19E9F9-33DA-4CC1-849E-00F4F305DA35}" presName="bullet5e" presStyleLbl="node1" presStyleIdx="4" presStyleCnt="5"/>
      <dgm:spPr/>
    </dgm:pt>
    <dgm:pt modelId="{0BEC35A3-5374-4117-9D84-429E222A1DBF}" type="pres">
      <dgm:prSet presAssocID="{4A19E9F9-33DA-4CC1-849E-00F4F305DA35}" presName="textBox5e" presStyleLbl="revTx" presStyleIdx="4" presStyleCnt="5" custScaleX="100001" custScaleY="44983" custLinFactNeighborX="-34999" custLinFactNeighborY="-11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C8D312-9DD1-4E94-963D-A697B54FB051}" type="presOf" srcId="{8E7A0F32-EF80-4C99-ACEF-664E84E6EF58}" destId="{6794EBA9-8ECF-4E8E-AC35-7BFFEA6082D1}" srcOrd="0" destOrd="0" presId="urn:microsoft.com/office/officeart/2005/8/layout/arrow2"/>
    <dgm:cxn modelId="{2E624035-3FFE-429E-9F3C-17C4D7680454}" type="presOf" srcId="{4A19E9F9-33DA-4CC1-849E-00F4F305DA35}" destId="{0BEC35A3-5374-4117-9D84-429E222A1DBF}" srcOrd="0" destOrd="0" presId="urn:microsoft.com/office/officeart/2005/8/layout/arrow2"/>
    <dgm:cxn modelId="{9F4933ED-47B2-4CFF-A266-89D908299079}" srcId="{8E7A0F32-EF80-4C99-ACEF-664E84E6EF58}" destId="{4A19E9F9-33DA-4CC1-849E-00F4F305DA35}" srcOrd="4" destOrd="0" parTransId="{7E4363E4-FD65-4549-9033-54512C58684F}" sibTransId="{2485389C-D973-4F1B-BE81-EB780EE1E234}"/>
    <dgm:cxn modelId="{8EE22507-28FD-4983-994B-DD7765E91139}" type="presOf" srcId="{62F307E4-2BDD-49AC-9C86-E160A43DC92A}" destId="{EC7972F3-8EB6-4301-B0DE-ED36392D3102}" srcOrd="0" destOrd="0" presId="urn:microsoft.com/office/officeart/2005/8/layout/arrow2"/>
    <dgm:cxn modelId="{408DEAAB-CACE-427E-90FD-D338775F9280}" srcId="{8E7A0F32-EF80-4C99-ACEF-664E84E6EF58}" destId="{172D440B-8A01-410A-8686-D2D42959F4AE}" srcOrd="2" destOrd="0" parTransId="{FC895624-98C9-460A-9013-1EB6F4B0E58B}" sibTransId="{0A1EFE5F-51E7-4FA8-B7BF-9FE6D4A78076}"/>
    <dgm:cxn modelId="{6AD12FB9-8EAD-4C5A-AC4B-39E5181EFB02}" type="presOf" srcId="{1171FA02-B78B-40DC-9FB3-8721367C642C}" destId="{5749F136-FD7E-46CD-B4B4-D8E57E33B24F}" srcOrd="0" destOrd="0" presId="urn:microsoft.com/office/officeart/2005/8/layout/arrow2"/>
    <dgm:cxn modelId="{57FC2098-FBF8-43BE-A11B-98F5F478F2DA}" type="presOf" srcId="{172D440B-8A01-410A-8686-D2D42959F4AE}" destId="{20306B76-D9EC-49B9-AE73-441A62841720}" srcOrd="0" destOrd="0" presId="urn:microsoft.com/office/officeart/2005/8/layout/arrow2"/>
    <dgm:cxn modelId="{83E2B231-E8F1-43F0-B380-77C74A03A6EA}" srcId="{8E7A0F32-EF80-4C99-ACEF-664E84E6EF58}" destId="{73010B29-9C3C-45A5-BF10-FD2B894C4169}" srcOrd="0" destOrd="0" parTransId="{3B730BD9-72C8-4A41-888A-783AE64A776D}" sibTransId="{73D4D8E9-F844-4F9F-AE72-6BFB348C1384}"/>
    <dgm:cxn modelId="{C102F1CB-D20E-4147-80D9-62B3487E559F}" srcId="{8E7A0F32-EF80-4C99-ACEF-664E84E6EF58}" destId="{1171FA02-B78B-40DC-9FB3-8721367C642C}" srcOrd="1" destOrd="0" parTransId="{EF6F1427-B4D7-4A6A-8A9F-E8E6A5C7797C}" sibTransId="{89C5A9BD-B4F8-45F5-A65B-A1B31F065737}"/>
    <dgm:cxn modelId="{74BFD640-B70C-46A6-8454-9C98CBF8C4F2}" type="presOf" srcId="{73010B29-9C3C-45A5-BF10-FD2B894C4169}" destId="{C2AD40C6-9614-479C-99A7-40109E6F1E36}" srcOrd="0" destOrd="0" presId="urn:microsoft.com/office/officeart/2005/8/layout/arrow2"/>
    <dgm:cxn modelId="{5FD915C4-4421-4BDD-975B-363BCE64FBAB}" srcId="{8E7A0F32-EF80-4C99-ACEF-664E84E6EF58}" destId="{62F307E4-2BDD-49AC-9C86-E160A43DC92A}" srcOrd="3" destOrd="0" parTransId="{A55EA974-68E6-4D08-86A6-E441EBE11A25}" sibTransId="{62340535-4279-4727-8D7F-F44EF5E6DAE5}"/>
    <dgm:cxn modelId="{9ADAF936-6047-42FE-BC59-8130D7453CC3}" type="presParOf" srcId="{6794EBA9-8ECF-4E8E-AC35-7BFFEA6082D1}" destId="{76EDACBC-C617-4C58-B73B-366800DE9F0F}" srcOrd="0" destOrd="0" presId="urn:microsoft.com/office/officeart/2005/8/layout/arrow2"/>
    <dgm:cxn modelId="{5009F329-B0DF-4616-A8E6-B26B6F75D252}" type="presParOf" srcId="{6794EBA9-8ECF-4E8E-AC35-7BFFEA6082D1}" destId="{84002D63-FF19-42A3-990A-3456EF293346}" srcOrd="1" destOrd="0" presId="urn:microsoft.com/office/officeart/2005/8/layout/arrow2"/>
    <dgm:cxn modelId="{CE1767D1-5A41-4747-B3A3-13F86A2D4A13}" type="presParOf" srcId="{84002D63-FF19-42A3-990A-3456EF293346}" destId="{3029CE51-ECF4-4453-B29B-3A2FA24DF2D5}" srcOrd="0" destOrd="0" presId="urn:microsoft.com/office/officeart/2005/8/layout/arrow2"/>
    <dgm:cxn modelId="{A7B51E64-704F-4776-94F2-28C45053B2A0}" type="presParOf" srcId="{84002D63-FF19-42A3-990A-3456EF293346}" destId="{C2AD40C6-9614-479C-99A7-40109E6F1E36}" srcOrd="1" destOrd="0" presId="urn:microsoft.com/office/officeart/2005/8/layout/arrow2"/>
    <dgm:cxn modelId="{4A4B59BD-45C4-408A-9BA6-82C1447B39EF}" type="presParOf" srcId="{84002D63-FF19-42A3-990A-3456EF293346}" destId="{2697EF0F-6713-42CC-8E26-34408AEFC984}" srcOrd="2" destOrd="0" presId="urn:microsoft.com/office/officeart/2005/8/layout/arrow2"/>
    <dgm:cxn modelId="{189183AE-D8EF-45CD-A73A-0B92E89C7DA4}" type="presParOf" srcId="{84002D63-FF19-42A3-990A-3456EF293346}" destId="{5749F136-FD7E-46CD-B4B4-D8E57E33B24F}" srcOrd="3" destOrd="0" presId="urn:microsoft.com/office/officeart/2005/8/layout/arrow2"/>
    <dgm:cxn modelId="{28A60CCB-FD68-46FA-A4D4-C55CF9A49982}" type="presParOf" srcId="{84002D63-FF19-42A3-990A-3456EF293346}" destId="{53CDE886-A0E5-451F-8453-BB3B1AF1A7F0}" srcOrd="4" destOrd="0" presId="urn:microsoft.com/office/officeart/2005/8/layout/arrow2"/>
    <dgm:cxn modelId="{C9BEFEA0-08CD-4942-A8E6-55F4B2D0E760}" type="presParOf" srcId="{84002D63-FF19-42A3-990A-3456EF293346}" destId="{20306B76-D9EC-49B9-AE73-441A62841720}" srcOrd="5" destOrd="0" presId="urn:microsoft.com/office/officeart/2005/8/layout/arrow2"/>
    <dgm:cxn modelId="{4531F526-196C-4509-8B6F-9C9190B215C1}" type="presParOf" srcId="{84002D63-FF19-42A3-990A-3456EF293346}" destId="{E2804EFD-F6FD-4DCA-B441-5A2277A5D274}" srcOrd="6" destOrd="0" presId="urn:microsoft.com/office/officeart/2005/8/layout/arrow2"/>
    <dgm:cxn modelId="{884F7588-F6A9-4A31-AA29-7646101A9072}" type="presParOf" srcId="{84002D63-FF19-42A3-990A-3456EF293346}" destId="{EC7972F3-8EB6-4301-B0DE-ED36392D3102}" srcOrd="7" destOrd="0" presId="urn:microsoft.com/office/officeart/2005/8/layout/arrow2"/>
    <dgm:cxn modelId="{668B05D4-5576-47E9-BAA6-5DBBE957BBC7}" type="presParOf" srcId="{84002D63-FF19-42A3-990A-3456EF293346}" destId="{224DFE27-0467-42D0-81C9-A280B3B2FFCD}" srcOrd="8" destOrd="0" presId="urn:microsoft.com/office/officeart/2005/8/layout/arrow2"/>
    <dgm:cxn modelId="{26CA007F-0041-4A96-A057-076201BC691F}" type="presParOf" srcId="{84002D63-FF19-42A3-990A-3456EF293346}" destId="{0BEC35A3-5374-4117-9D84-429E222A1DBF}" srcOrd="9" destOrd="0" presId="urn:microsoft.com/office/officeart/2005/8/layout/arrow2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180E85-6A7C-4C8E-BDFD-6AFC1083A1E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82A957-C162-4C93-9BF6-71DCD2CC723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107 637,4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603A0B2-C5A3-4837-BD91-513E8314786A}" type="parTrans" cxnId="{3ECB2C87-A1A6-4949-A762-EAA649A1D24D}">
      <dgm:prSet/>
      <dgm:spPr/>
      <dgm:t>
        <a:bodyPr/>
        <a:lstStyle/>
        <a:p>
          <a:endParaRPr lang="ru-RU"/>
        </a:p>
      </dgm:t>
    </dgm:pt>
    <dgm:pt modelId="{4ACD3AF5-1B56-4730-86D8-6C498DED5B9D}" type="sibTrans" cxnId="{3ECB2C87-A1A6-4949-A762-EAA649A1D24D}">
      <dgm:prSet/>
      <dgm:spPr/>
      <dgm:t>
        <a:bodyPr/>
        <a:lstStyle/>
        <a:p>
          <a:endParaRPr lang="ru-RU"/>
        </a:p>
      </dgm:t>
    </dgm:pt>
    <dgm:pt modelId="{1CA523D3-8E5F-4AD4-AD4D-2EBA38B85DC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63 484,9 Средства краевого бюджета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114BC63-1EE0-4112-A009-B6FF57A09076}" type="parTrans" cxnId="{A67C0737-2837-4D6E-96CE-136E2283322F}">
      <dgm:prSet/>
      <dgm:spPr/>
      <dgm:t>
        <a:bodyPr/>
        <a:lstStyle/>
        <a:p>
          <a:endParaRPr lang="ru-RU"/>
        </a:p>
      </dgm:t>
    </dgm:pt>
    <dgm:pt modelId="{99C8D05C-D4A7-4E0C-835E-61C0455194CF}" type="sibTrans" cxnId="{A67C0737-2837-4D6E-96CE-136E2283322F}">
      <dgm:prSet/>
      <dgm:spPr/>
      <dgm:t>
        <a:bodyPr/>
        <a:lstStyle/>
        <a:p>
          <a:endParaRPr lang="ru-RU"/>
        </a:p>
      </dgm:t>
    </dgm:pt>
    <dgm:pt modelId="{9627F7A9-B55A-483B-A027-36D123664FF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19 690,2 Свободные остатки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EFC1F67-8FE0-4B53-9BA4-2F28C03CB632}" type="parTrans" cxnId="{16C237BE-6260-42D7-94F6-3B57B1220804}">
      <dgm:prSet/>
      <dgm:spPr/>
      <dgm:t>
        <a:bodyPr/>
        <a:lstStyle/>
        <a:p>
          <a:endParaRPr lang="ru-RU"/>
        </a:p>
      </dgm:t>
    </dgm:pt>
    <dgm:pt modelId="{81BED1A3-D74E-42AB-94A8-025B5213A008}" type="sibTrans" cxnId="{16C237BE-6260-42D7-94F6-3B57B1220804}">
      <dgm:prSet/>
      <dgm:spPr/>
      <dgm:t>
        <a:bodyPr/>
        <a:lstStyle/>
        <a:p>
          <a:endParaRPr lang="ru-RU"/>
        </a:p>
      </dgm:t>
    </dgm:pt>
    <dgm:pt modelId="{843F31F8-E292-4C9C-9E48-F81EA61DB74D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807,4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Средства ПАО «ЛУКОЙЛ» и от физических лиц 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F036C0-D9E0-4B64-98C8-B7DD1582F043}" type="parTrans" cxnId="{D8411642-2F36-4C68-9DA6-6DCCF1CB2799}">
      <dgm:prSet/>
      <dgm:spPr/>
      <dgm:t>
        <a:bodyPr/>
        <a:lstStyle/>
        <a:p>
          <a:endParaRPr lang="ru-RU"/>
        </a:p>
      </dgm:t>
    </dgm:pt>
    <dgm:pt modelId="{1AC3BE5C-042C-4B15-BE70-3D32B6511764}" type="sibTrans" cxnId="{D8411642-2F36-4C68-9DA6-6DCCF1CB2799}">
      <dgm:prSet/>
      <dgm:spPr/>
      <dgm:t>
        <a:bodyPr/>
        <a:lstStyle/>
        <a:p>
          <a:endParaRPr lang="ru-RU"/>
        </a:p>
      </dgm:t>
    </dgm:pt>
    <dgm:pt modelId="{959B6154-E4EA-4C4D-BF0F-0E8053ECCE6A}">
      <dgm:prSet phldrT="[Текст]" custRadScaleRad="100414" custRadScaleInc="17279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8809543-5A9D-4D4B-AB82-E12CB685370E}" type="parTrans" cxnId="{3BE2B0A7-4284-4AC3-9136-010037609A25}">
      <dgm:prSet/>
      <dgm:spPr/>
      <dgm:t>
        <a:bodyPr/>
        <a:lstStyle/>
        <a:p>
          <a:endParaRPr lang="ru-RU"/>
        </a:p>
      </dgm:t>
    </dgm:pt>
    <dgm:pt modelId="{B9E8D3AE-30C3-450C-81BA-AD709321A9DC}" type="sibTrans" cxnId="{3BE2B0A7-4284-4AC3-9136-010037609A25}">
      <dgm:prSet/>
      <dgm:spPr/>
      <dgm:t>
        <a:bodyPr/>
        <a:lstStyle/>
        <a:p>
          <a:endParaRPr lang="ru-RU"/>
        </a:p>
      </dgm:t>
    </dgm:pt>
    <dgm:pt modelId="{33CEFBDC-9889-44B8-94AD-512540816246}">
      <dgm:prSet phldrT="[Текст]" custRadScaleRad="100414" custRadScaleInc="17279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2B691A5-3734-4D68-891F-B005D19FAC01}" type="parTrans" cxnId="{8E3E0272-7E74-4B9F-BFA7-1C7D1116DDC9}">
      <dgm:prSet/>
      <dgm:spPr/>
      <dgm:t>
        <a:bodyPr/>
        <a:lstStyle/>
        <a:p>
          <a:endParaRPr lang="ru-RU"/>
        </a:p>
      </dgm:t>
    </dgm:pt>
    <dgm:pt modelId="{14BED95C-940B-45A9-A059-AE1206A3BD4A}" type="sibTrans" cxnId="{8E3E0272-7E74-4B9F-BFA7-1C7D1116DDC9}">
      <dgm:prSet/>
      <dgm:spPr/>
      <dgm:t>
        <a:bodyPr/>
        <a:lstStyle/>
        <a:p>
          <a:endParaRPr lang="ru-RU"/>
        </a:p>
      </dgm:t>
    </dgm:pt>
    <dgm:pt modelId="{68E3F394-857D-4919-8E3B-C7A03D0A1791}">
      <dgm:prSet phldrT="[Текст]" custRadScaleRad="95009" custRadScaleInc="-25718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59C96B0-5F1F-4DDA-8FF7-02B67EC57E40}" type="parTrans" cxnId="{FAD77A03-1B66-4D6E-877C-E895BC5CBD40}">
      <dgm:prSet/>
      <dgm:spPr/>
      <dgm:t>
        <a:bodyPr/>
        <a:lstStyle/>
        <a:p>
          <a:endParaRPr lang="ru-RU"/>
        </a:p>
      </dgm:t>
    </dgm:pt>
    <dgm:pt modelId="{861EAF18-D14C-4480-807A-C48A6487A95C}" type="sibTrans" cxnId="{FAD77A03-1B66-4D6E-877C-E895BC5CBD40}">
      <dgm:prSet/>
      <dgm:spPr/>
      <dgm:t>
        <a:bodyPr/>
        <a:lstStyle/>
        <a:p>
          <a:endParaRPr lang="ru-RU"/>
        </a:p>
      </dgm:t>
    </dgm:pt>
    <dgm:pt modelId="{3A7835C1-ED6E-46E3-BC9F-CF9E059420CB}">
      <dgm:prSet/>
      <dgm:spPr/>
      <dgm:t>
        <a:bodyPr/>
        <a:lstStyle/>
        <a:p>
          <a:endParaRPr lang="ru-RU" dirty="0"/>
        </a:p>
      </dgm:t>
    </dgm:pt>
    <dgm:pt modelId="{00B01E98-BA50-4E10-9361-F2AEEBAFFA53}" type="parTrans" cxnId="{D912FC30-7F3A-4543-9724-361D40665E4C}">
      <dgm:prSet/>
      <dgm:spPr/>
      <dgm:t>
        <a:bodyPr/>
        <a:lstStyle/>
        <a:p>
          <a:endParaRPr lang="ru-RU"/>
        </a:p>
      </dgm:t>
    </dgm:pt>
    <dgm:pt modelId="{CE9D52F1-FDF0-4553-9211-57D9592FCAAC}" type="sibTrans" cxnId="{D912FC30-7F3A-4543-9724-361D40665E4C}">
      <dgm:prSet/>
      <dgm:spPr/>
      <dgm:t>
        <a:bodyPr/>
        <a:lstStyle/>
        <a:p>
          <a:endParaRPr lang="ru-RU"/>
        </a:p>
      </dgm:t>
    </dgm:pt>
    <dgm:pt modelId="{4B717E2A-7D06-4459-A879-345B587DD7B2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23 654,9 Остатки краевых средств  2019 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45D36E-7DAD-4B9A-9F71-CB8CB80620DD}" type="parTrans" cxnId="{ED552DC2-CB6C-473A-8A6B-8C07ADCEC6B8}">
      <dgm:prSet/>
      <dgm:spPr/>
      <dgm:t>
        <a:bodyPr/>
        <a:lstStyle/>
        <a:p>
          <a:endParaRPr lang="ru-RU"/>
        </a:p>
      </dgm:t>
    </dgm:pt>
    <dgm:pt modelId="{40261218-C654-4D92-B65E-C773F3648E39}" type="sibTrans" cxnId="{ED552DC2-CB6C-473A-8A6B-8C07ADCEC6B8}">
      <dgm:prSet/>
      <dgm:spPr/>
      <dgm:t>
        <a:bodyPr/>
        <a:lstStyle/>
        <a:p>
          <a:endParaRPr lang="ru-RU"/>
        </a:p>
      </dgm:t>
    </dgm:pt>
    <dgm:pt modelId="{80A4C05D-D8A4-45F3-9700-2A88F6DDFFCC}" type="pres">
      <dgm:prSet presAssocID="{A7180E85-6A7C-4C8E-BDFD-6AFC1083A1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4AB5DF-2416-476C-839A-B32A25D91B64}" type="pres">
      <dgm:prSet presAssocID="{CB82A957-C162-4C93-9BF6-71DCD2CC723F}" presName="centerShape" presStyleLbl="node0" presStyleIdx="0" presStyleCnt="1" custLinFactNeighborX="-955" custLinFactNeighborY="755"/>
      <dgm:spPr/>
      <dgm:t>
        <a:bodyPr/>
        <a:lstStyle/>
        <a:p>
          <a:endParaRPr lang="ru-RU"/>
        </a:p>
      </dgm:t>
    </dgm:pt>
    <dgm:pt modelId="{02F82FA0-2495-4D68-A950-914E8ED569EB}" type="pres">
      <dgm:prSet presAssocID="{8114BC63-1EE0-4112-A009-B6FF57A09076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66FFE62B-DC28-420D-AB5B-66A9818563CB}" type="pres">
      <dgm:prSet presAssocID="{1CA523D3-8E5F-4AD4-AD4D-2EBA38B85DC2}" presName="node" presStyleLbl="node1" presStyleIdx="0" presStyleCnt="4" custRadScaleRad="95009" custRadScaleInc="-25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AFB6B-7A6D-45F8-9D98-B2A6E4A8BF07}" type="pres">
      <dgm:prSet presAssocID="{0EFC1F67-8FE0-4B53-9BA4-2F28C03CB632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3D5532EA-B345-4889-A753-0B596A71BE7F}" type="pres">
      <dgm:prSet presAssocID="{9627F7A9-B55A-483B-A027-36D123664FFB}" presName="node" presStyleLbl="node1" presStyleIdx="1" presStyleCnt="4" custRadScaleRad="101984" custRadScaleInc="-21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A275C-CD3F-4681-91AD-1F90D8CC4FEE}" type="pres">
      <dgm:prSet presAssocID="{C6F036C0-D9E0-4B64-98C8-B7DD1582F043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B5E7C495-8016-494B-9F82-4F04CACBBF94}" type="pres">
      <dgm:prSet presAssocID="{843F31F8-E292-4C9C-9E48-F81EA61DB74D}" presName="node" presStyleLbl="node1" presStyleIdx="2" presStyleCnt="4" custRadScaleRad="101223" custRadScaleInc="20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821F7-F623-441A-A740-250BCDF1F5AB}" type="pres">
      <dgm:prSet presAssocID="{2145D36E-7DAD-4B9A-9F71-CB8CB80620DD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B37AC9B7-1218-49DA-A60B-365A86C7ED97}" type="pres">
      <dgm:prSet presAssocID="{4B717E2A-7D06-4459-A879-345B587DD7B2}" presName="node" presStyleLbl="node1" presStyleIdx="3" presStyleCnt="4" custRadScaleRad="96989" custRadScaleInc="17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FFEB0A-8135-4CFD-BE4C-4268B6D95BF1}" type="presOf" srcId="{1CA523D3-8E5F-4AD4-AD4D-2EBA38B85DC2}" destId="{66FFE62B-DC28-420D-AB5B-66A9818563CB}" srcOrd="0" destOrd="0" presId="urn:microsoft.com/office/officeart/2005/8/layout/radial4"/>
    <dgm:cxn modelId="{695A2A39-BBE6-4C25-AB24-D32F2D438316}" type="presOf" srcId="{CB82A957-C162-4C93-9BF6-71DCD2CC723F}" destId="{EA4AB5DF-2416-476C-839A-B32A25D91B64}" srcOrd="0" destOrd="0" presId="urn:microsoft.com/office/officeart/2005/8/layout/radial4"/>
    <dgm:cxn modelId="{54A51EE8-1111-4B5B-AB0A-8131FD9D0863}" type="presOf" srcId="{A7180E85-6A7C-4C8E-BDFD-6AFC1083A1E7}" destId="{80A4C05D-D8A4-45F3-9700-2A88F6DDFFCC}" srcOrd="0" destOrd="0" presId="urn:microsoft.com/office/officeart/2005/8/layout/radial4"/>
    <dgm:cxn modelId="{D912FC30-7F3A-4543-9724-361D40665E4C}" srcId="{A7180E85-6A7C-4C8E-BDFD-6AFC1083A1E7}" destId="{3A7835C1-ED6E-46E3-BC9F-CF9E059420CB}" srcOrd="1" destOrd="0" parTransId="{00B01E98-BA50-4E10-9361-F2AEEBAFFA53}" sibTransId="{CE9D52F1-FDF0-4553-9211-57D9592FCAAC}"/>
    <dgm:cxn modelId="{3BE2B0A7-4284-4AC3-9136-010037609A25}" srcId="{A7180E85-6A7C-4C8E-BDFD-6AFC1083A1E7}" destId="{959B6154-E4EA-4C4D-BF0F-0E8053ECCE6A}" srcOrd="2" destOrd="0" parTransId="{F8809543-5A9D-4D4B-AB82-E12CB685370E}" sibTransId="{B9E8D3AE-30C3-450C-81BA-AD709321A9DC}"/>
    <dgm:cxn modelId="{F0CF59A5-FB38-4F74-987B-8861A253E166}" type="presOf" srcId="{C6F036C0-D9E0-4B64-98C8-B7DD1582F043}" destId="{B45A275C-CD3F-4681-91AD-1F90D8CC4FEE}" srcOrd="0" destOrd="0" presId="urn:microsoft.com/office/officeart/2005/8/layout/radial4"/>
    <dgm:cxn modelId="{A67C0737-2837-4D6E-96CE-136E2283322F}" srcId="{CB82A957-C162-4C93-9BF6-71DCD2CC723F}" destId="{1CA523D3-8E5F-4AD4-AD4D-2EBA38B85DC2}" srcOrd="0" destOrd="0" parTransId="{8114BC63-1EE0-4112-A009-B6FF57A09076}" sibTransId="{99C8D05C-D4A7-4E0C-835E-61C0455194CF}"/>
    <dgm:cxn modelId="{B8A4D20B-6DB9-4680-970C-FEA2E3A5D146}" type="presOf" srcId="{0EFC1F67-8FE0-4B53-9BA4-2F28C03CB632}" destId="{A9BAFB6B-7A6D-45F8-9D98-B2A6E4A8BF07}" srcOrd="0" destOrd="0" presId="urn:microsoft.com/office/officeart/2005/8/layout/radial4"/>
    <dgm:cxn modelId="{3ECB2C87-A1A6-4949-A762-EAA649A1D24D}" srcId="{A7180E85-6A7C-4C8E-BDFD-6AFC1083A1E7}" destId="{CB82A957-C162-4C93-9BF6-71DCD2CC723F}" srcOrd="0" destOrd="0" parTransId="{D603A0B2-C5A3-4837-BD91-513E8314786A}" sibTransId="{4ACD3AF5-1B56-4730-86D8-6C498DED5B9D}"/>
    <dgm:cxn modelId="{C09E2156-F651-4EBB-B022-913B2113C113}" type="presOf" srcId="{4B717E2A-7D06-4459-A879-345B587DD7B2}" destId="{B37AC9B7-1218-49DA-A60B-365A86C7ED97}" srcOrd="0" destOrd="0" presId="urn:microsoft.com/office/officeart/2005/8/layout/radial4"/>
    <dgm:cxn modelId="{56AA42D6-9682-4FF2-8B8D-20111ED1590E}" type="presOf" srcId="{2145D36E-7DAD-4B9A-9F71-CB8CB80620DD}" destId="{FAC821F7-F623-441A-A740-250BCDF1F5AB}" srcOrd="0" destOrd="0" presId="urn:microsoft.com/office/officeart/2005/8/layout/radial4"/>
    <dgm:cxn modelId="{ED552DC2-CB6C-473A-8A6B-8C07ADCEC6B8}" srcId="{CB82A957-C162-4C93-9BF6-71DCD2CC723F}" destId="{4B717E2A-7D06-4459-A879-345B587DD7B2}" srcOrd="3" destOrd="0" parTransId="{2145D36E-7DAD-4B9A-9F71-CB8CB80620DD}" sibTransId="{40261218-C654-4D92-B65E-C773F3648E39}"/>
    <dgm:cxn modelId="{91FA5B7C-DCF1-4915-BA54-B2F62E80058E}" type="presOf" srcId="{843F31F8-E292-4C9C-9E48-F81EA61DB74D}" destId="{B5E7C495-8016-494B-9F82-4F04CACBBF94}" srcOrd="0" destOrd="0" presId="urn:microsoft.com/office/officeart/2005/8/layout/radial4"/>
    <dgm:cxn modelId="{AF019E15-54DF-4FF4-AAB6-9ED7EB4B4A1D}" type="presOf" srcId="{9627F7A9-B55A-483B-A027-36D123664FFB}" destId="{3D5532EA-B345-4889-A753-0B596A71BE7F}" srcOrd="0" destOrd="0" presId="urn:microsoft.com/office/officeart/2005/8/layout/radial4"/>
    <dgm:cxn modelId="{FAD77A03-1B66-4D6E-877C-E895BC5CBD40}" srcId="{A7180E85-6A7C-4C8E-BDFD-6AFC1083A1E7}" destId="{68E3F394-857D-4919-8E3B-C7A03D0A1791}" srcOrd="4" destOrd="0" parTransId="{959C96B0-5F1F-4DDA-8FF7-02B67EC57E40}" sibTransId="{861EAF18-D14C-4480-807A-C48A6487A95C}"/>
    <dgm:cxn modelId="{16C237BE-6260-42D7-94F6-3B57B1220804}" srcId="{CB82A957-C162-4C93-9BF6-71DCD2CC723F}" destId="{9627F7A9-B55A-483B-A027-36D123664FFB}" srcOrd="1" destOrd="0" parTransId="{0EFC1F67-8FE0-4B53-9BA4-2F28C03CB632}" sibTransId="{81BED1A3-D74E-42AB-94A8-025B5213A008}"/>
    <dgm:cxn modelId="{D8411642-2F36-4C68-9DA6-6DCCF1CB2799}" srcId="{CB82A957-C162-4C93-9BF6-71DCD2CC723F}" destId="{843F31F8-E292-4C9C-9E48-F81EA61DB74D}" srcOrd="2" destOrd="0" parTransId="{C6F036C0-D9E0-4B64-98C8-B7DD1582F043}" sibTransId="{1AC3BE5C-042C-4B15-BE70-3D32B6511764}"/>
    <dgm:cxn modelId="{989EEEAA-A558-4D51-AAE6-EADBE0FF0BC1}" type="presOf" srcId="{8114BC63-1EE0-4112-A009-B6FF57A09076}" destId="{02F82FA0-2495-4D68-A950-914E8ED569EB}" srcOrd="0" destOrd="0" presId="urn:microsoft.com/office/officeart/2005/8/layout/radial4"/>
    <dgm:cxn modelId="{8E3E0272-7E74-4B9F-BFA7-1C7D1116DDC9}" srcId="{A7180E85-6A7C-4C8E-BDFD-6AFC1083A1E7}" destId="{33CEFBDC-9889-44B8-94AD-512540816246}" srcOrd="3" destOrd="0" parTransId="{32B691A5-3734-4D68-891F-B005D19FAC01}" sibTransId="{14BED95C-940B-45A9-A059-AE1206A3BD4A}"/>
    <dgm:cxn modelId="{48B28615-DAE4-45A1-B068-D5FB5A96B370}" type="presParOf" srcId="{80A4C05D-D8A4-45F3-9700-2A88F6DDFFCC}" destId="{EA4AB5DF-2416-476C-839A-B32A25D91B64}" srcOrd="0" destOrd="0" presId="urn:microsoft.com/office/officeart/2005/8/layout/radial4"/>
    <dgm:cxn modelId="{8F662F29-CDCE-4BF3-B2A2-9A07FBE81EFB}" type="presParOf" srcId="{80A4C05D-D8A4-45F3-9700-2A88F6DDFFCC}" destId="{02F82FA0-2495-4D68-A950-914E8ED569EB}" srcOrd="1" destOrd="0" presId="urn:microsoft.com/office/officeart/2005/8/layout/radial4"/>
    <dgm:cxn modelId="{78E1C2C7-F9D9-4FF7-A2F5-562790E30FF7}" type="presParOf" srcId="{80A4C05D-D8A4-45F3-9700-2A88F6DDFFCC}" destId="{66FFE62B-DC28-420D-AB5B-66A9818563CB}" srcOrd="2" destOrd="0" presId="urn:microsoft.com/office/officeart/2005/8/layout/radial4"/>
    <dgm:cxn modelId="{55242786-38D3-4C88-BDF0-B11277E11167}" type="presParOf" srcId="{80A4C05D-D8A4-45F3-9700-2A88F6DDFFCC}" destId="{A9BAFB6B-7A6D-45F8-9D98-B2A6E4A8BF07}" srcOrd="3" destOrd="0" presId="urn:microsoft.com/office/officeart/2005/8/layout/radial4"/>
    <dgm:cxn modelId="{C9123785-34A7-4520-810E-9A867AD9AF78}" type="presParOf" srcId="{80A4C05D-D8A4-45F3-9700-2A88F6DDFFCC}" destId="{3D5532EA-B345-4889-A753-0B596A71BE7F}" srcOrd="4" destOrd="0" presId="urn:microsoft.com/office/officeart/2005/8/layout/radial4"/>
    <dgm:cxn modelId="{C7428F4A-05D0-4296-B4FA-DD8FC49C79E4}" type="presParOf" srcId="{80A4C05D-D8A4-45F3-9700-2A88F6DDFFCC}" destId="{B45A275C-CD3F-4681-91AD-1F90D8CC4FEE}" srcOrd="5" destOrd="0" presId="urn:microsoft.com/office/officeart/2005/8/layout/radial4"/>
    <dgm:cxn modelId="{1523B5AC-D56A-4C6B-98C5-DA9456D2EE73}" type="presParOf" srcId="{80A4C05D-D8A4-45F3-9700-2A88F6DDFFCC}" destId="{B5E7C495-8016-494B-9F82-4F04CACBBF94}" srcOrd="6" destOrd="0" presId="urn:microsoft.com/office/officeart/2005/8/layout/radial4"/>
    <dgm:cxn modelId="{5F6D8312-ACC9-4785-AEB8-1CBABD1B9FB8}" type="presParOf" srcId="{80A4C05D-D8A4-45F3-9700-2A88F6DDFFCC}" destId="{FAC821F7-F623-441A-A740-250BCDF1F5AB}" srcOrd="7" destOrd="0" presId="urn:microsoft.com/office/officeart/2005/8/layout/radial4"/>
    <dgm:cxn modelId="{DAEB85CD-4B9F-407C-9D8B-71CBE2A89CC9}" type="presParOf" srcId="{80A4C05D-D8A4-45F3-9700-2A88F6DDFFCC}" destId="{B37AC9B7-1218-49DA-A60B-365A86C7ED9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983134-DC37-45A0-A571-DF20DECDD8C9}" type="doc">
      <dgm:prSet loTypeId="urn:microsoft.com/office/officeart/2005/8/layout/process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DD900A9-4B27-400D-98B7-27285EDC0B4B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Доходы округа  701 322,0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6693B7E-7F5F-4628-8EBF-D33B9776FEF0}" type="parTrans" cxnId="{5767121D-DC95-4131-97AF-7AD22F232E3E}">
      <dgm:prSet/>
      <dgm:spPr/>
      <dgm:t>
        <a:bodyPr/>
        <a:lstStyle/>
        <a:p>
          <a:endParaRPr lang="ru-RU"/>
        </a:p>
      </dgm:t>
    </dgm:pt>
    <dgm:pt modelId="{E59EF243-EBE9-43F7-89C1-EA7A5079F96A}" type="sibTrans" cxnId="{5767121D-DC95-4131-97AF-7AD22F232E3E}">
      <dgm:prSet/>
      <dgm:spPr/>
      <dgm:t>
        <a:bodyPr/>
        <a:lstStyle/>
        <a:p>
          <a:endParaRPr lang="ru-RU"/>
        </a:p>
      </dgm:t>
    </dgm:pt>
    <dgm:pt modelId="{CCE027F8-2019-4C93-9752-17C8685064B7}">
      <dgm:prSet phldrT="[Текст]" custT="1"/>
      <dgm:spPr/>
      <dgm:t>
        <a:bodyPr/>
        <a:lstStyle/>
        <a:p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Налоговые и неналоговые доходы 21% -146 795,0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8480CFE-D08C-4930-9D7C-5E3CCFC081A3}" type="parTrans" cxnId="{0BED63F7-AA6D-49D4-A248-7A12CD436258}">
      <dgm:prSet/>
      <dgm:spPr/>
      <dgm:t>
        <a:bodyPr/>
        <a:lstStyle/>
        <a:p>
          <a:endParaRPr lang="ru-RU"/>
        </a:p>
      </dgm:t>
    </dgm:pt>
    <dgm:pt modelId="{9BD68D62-90C9-4319-8F6C-87360A2FB0D4}" type="sibTrans" cxnId="{0BED63F7-AA6D-49D4-A248-7A12CD436258}">
      <dgm:prSet/>
      <dgm:spPr/>
      <dgm:t>
        <a:bodyPr/>
        <a:lstStyle/>
        <a:p>
          <a:endParaRPr lang="ru-RU"/>
        </a:p>
      </dgm:t>
    </dgm:pt>
    <dgm:pt modelId="{474FB253-2956-45A8-BB1E-2B281BF4064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Налоговые доходы 53% -          78227,2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7AC509C-D9D6-479F-AF97-B9A9A1A38951}" type="parTrans" cxnId="{EE5AED32-09C4-4576-82C8-0BC9C678D3F6}">
      <dgm:prSet/>
      <dgm:spPr/>
      <dgm:t>
        <a:bodyPr/>
        <a:lstStyle/>
        <a:p>
          <a:endParaRPr lang="ru-RU"/>
        </a:p>
      </dgm:t>
    </dgm:pt>
    <dgm:pt modelId="{1622E756-2030-4187-B398-1A65AFC9FB8A}" type="sibTrans" cxnId="{EE5AED32-09C4-4576-82C8-0BC9C678D3F6}">
      <dgm:prSet/>
      <dgm:spPr/>
      <dgm:t>
        <a:bodyPr/>
        <a:lstStyle/>
        <a:p>
          <a:endParaRPr lang="ru-RU"/>
        </a:p>
      </dgm:t>
    </dgm:pt>
    <dgm:pt modelId="{36DA5654-0811-4E3B-B02E-C79D37BC445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Неналоговые доходы 47% -      68567,8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94EBBD8-7F3E-4635-9C03-F02EC9F2C078}" type="parTrans" cxnId="{5693D19D-5BF9-4E70-B3BE-DC95C3D81924}">
      <dgm:prSet/>
      <dgm:spPr/>
      <dgm:t>
        <a:bodyPr/>
        <a:lstStyle/>
        <a:p>
          <a:endParaRPr lang="ru-RU"/>
        </a:p>
      </dgm:t>
    </dgm:pt>
    <dgm:pt modelId="{846CD2A8-B04D-4DFB-A229-6355A07ABC41}" type="sibTrans" cxnId="{5693D19D-5BF9-4E70-B3BE-DC95C3D81924}">
      <dgm:prSet/>
      <dgm:spPr/>
      <dgm:t>
        <a:bodyPr/>
        <a:lstStyle/>
        <a:p>
          <a:endParaRPr lang="ru-RU"/>
        </a:p>
      </dgm:t>
    </dgm:pt>
    <dgm:pt modelId="{8800FC04-CC0F-4EFD-B425-90930638920E}">
      <dgm:prSet phldrT="[Текст]" custT="1"/>
      <dgm:spPr/>
      <dgm:t>
        <a:bodyPr/>
        <a:lstStyle/>
        <a:p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79% - 554 527,0</a:t>
          </a:r>
          <a:r>
            <a:rPr lang="ru-RU" sz="2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48C6DF6-282D-49C2-A3B8-8581A375420D}" type="parTrans" cxnId="{3F0D7E2D-AED8-49C1-B2D7-05E8CC23A0FF}">
      <dgm:prSet/>
      <dgm:spPr/>
      <dgm:t>
        <a:bodyPr/>
        <a:lstStyle/>
        <a:p>
          <a:endParaRPr lang="ru-RU"/>
        </a:p>
      </dgm:t>
    </dgm:pt>
    <dgm:pt modelId="{26171C60-9D4F-4046-AFF1-5EE0DD5677C4}" type="sibTrans" cxnId="{3F0D7E2D-AED8-49C1-B2D7-05E8CC23A0FF}">
      <dgm:prSet/>
      <dgm:spPr/>
      <dgm:t>
        <a:bodyPr/>
        <a:lstStyle/>
        <a:p>
          <a:endParaRPr lang="ru-RU"/>
        </a:p>
      </dgm:t>
    </dgm:pt>
    <dgm:pt modelId="{055796AF-65F2-45DA-B459-F2865FAEF3C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Дотация 27% - 151 854,2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6428CEB-A71F-48E6-800E-8FB15EBF6271}" type="parTrans" cxnId="{367508C3-7E1A-4A98-9BF2-8906934967B5}">
      <dgm:prSet/>
      <dgm:spPr/>
      <dgm:t>
        <a:bodyPr/>
        <a:lstStyle/>
        <a:p>
          <a:endParaRPr lang="ru-RU"/>
        </a:p>
      </dgm:t>
    </dgm:pt>
    <dgm:pt modelId="{36C7C5A6-B997-4036-BBF8-11FC636C0FF6}" type="sibTrans" cxnId="{367508C3-7E1A-4A98-9BF2-8906934967B5}">
      <dgm:prSet/>
      <dgm:spPr/>
      <dgm:t>
        <a:bodyPr/>
        <a:lstStyle/>
        <a:p>
          <a:endParaRPr lang="ru-RU"/>
        </a:p>
      </dgm:t>
    </dgm:pt>
    <dgm:pt modelId="{4AFA415E-1DEF-40D3-9487-C3A747F8EB7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Субсидии, субвенции, ИМТ 73% - 402 672,8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4C29B16-32D4-4AA7-B0AB-4410287E0814}" type="parTrans" cxnId="{CA63AD59-79BA-440D-8AFB-41B1B8D37FF8}">
      <dgm:prSet/>
      <dgm:spPr/>
      <dgm:t>
        <a:bodyPr/>
        <a:lstStyle/>
        <a:p>
          <a:endParaRPr lang="ru-RU"/>
        </a:p>
      </dgm:t>
    </dgm:pt>
    <dgm:pt modelId="{F67B1F84-61C7-4AA7-BF33-052DB0FAAC5F}" type="sibTrans" cxnId="{CA63AD59-79BA-440D-8AFB-41B1B8D37FF8}">
      <dgm:prSet/>
      <dgm:spPr/>
      <dgm:t>
        <a:bodyPr/>
        <a:lstStyle/>
        <a:p>
          <a:endParaRPr lang="ru-RU"/>
        </a:p>
      </dgm:t>
    </dgm:pt>
    <dgm:pt modelId="{59A0394F-4E91-447F-AFF9-900F619B0FD0}" type="pres">
      <dgm:prSet presAssocID="{5D983134-DC37-45A0-A571-DF20DECDD8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27DA84-6732-4E7D-BB40-D798E2131499}" type="pres">
      <dgm:prSet presAssocID="{8800FC04-CC0F-4EFD-B425-90930638920E}" presName="boxAndChildren" presStyleCnt="0"/>
      <dgm:spPr/>
    </dgm:pt>
    <dgm:pt modelId="{131845DC-AD13-4943-81FD-307733E80290}" type="pres">
      <dgm:prSet presAssocID="{8800FC04-CC0F-4EFD-B425-90930638920E}" presName="parentTextBox" presStyleLbl="node1" presStyleIdx="0" presStyleCnt="3"/>
      <dgm:spPr/>
      <dgm:t>
        <a:bodyPr/>
        <a:lstStyle/>
        <a:p>
          <a:endParaRPr lang="ru-RU"/>
        </a:p>
      </dgm:t>
    </dgm:pt>
    <dgm:pt modelId="{47DD359F-33A5-48A6-87A3-F19F3EB9B697}" type="pres">
      <dgm:prSet presAssocID="{8800FC04-CC0F-4EFD-B425-90930638920E}" presName="entireBox" presStyleLbl="node1" presStyleIdx="0" presStyleCnt="3" custLinFactNeighborY="-233"/>
      <dgm:spPr/>
      <dgm:t>
        <a:bodyPr/>
        <a:lstStyle/>
        <a:p>
          <a:endParaRPr lang="ru-RU"/>
        </a:p>
      </dgm:t>
    </dgm:pt>
    <dgm:pt modelId="{26C9188F-3920-4247-A0AA-485C594839F6}" type="pres">
      <dgm:prSet presAssocID="{8800FC04-CC0F-4EFD-B425-90930638920E}" presName="descendantBox" presStyleCnt="0"/>
      <dgm:spPr/>
    </dgm:pt>
    <dgm:pt modelId="{66BFF30D-24D5-4435-84CA-27F4EB8D8DF0}" type="pres">
      <dgm:prSet presAssocID="{055796AF-65F2-45DA-B459-F2865FAEF3C8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6DAD4-6BF2-407D-9D63-80FCEB5D1078}" type="pres">
      <dgm:prSet presAssocID="{4AFA415E-1DEF-40D3-9487-C3A747F8EB79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014E9-ACE5-4D98-851D-73B74D99A2FB}" type="pres">
      <dgm:prSet presAssocID="{9BD68D62-90C9-4319-8F6C-87360A2FB0D4}" presName="sp" presStyleCnt="0"/>
      <dgm:spPr/>
    </dgm:pt>
    <dgm:pt modelId="{D8EB8AD9-AFE0-49FE-AC19-F4705DE9A666}" type="pres">
      <dgm:prSet presAssocID="{CCE027F8-2019-4C93-9752-17C8685064B7}" presName="arrowAndChildren" presStyleCnt="0"/>
      <dgm:spPr/>
    </dgm:pt>
    <dgm:pt modelId="{F0D8C8E1-1BEA-4B2B-B53A-64D59C8926A0}" type="pres">
      <dgm:prSet presAssocID="{CCE027F8-2019-4C93-9752-17C8685064B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B652AE7-1D81-460A-9365-CB75E2697F24}" type="pres">
      <dgm:prSet presAssocID="{CCE027F8-2019-4C93-9752-17C8685064B7}" presName="arrow" presStyleLbl="node1" presStyleIdx="1" presStyleCnt="3"/>
      <dgm:spPr/>
      <dgm:t>
        <a:bodyPr/>
        <a:lstStyle/>
        <a:p>
          <a:endParaRPr lang="ru-RU"/>
        </a:p>
      </dgm:t>
    </dgm:pt>
    <dgm:pt modelId="{20F0DA0B-F45A-4D9D-8D4A-2637F0A65BBD}" type="pres">
      <dgm:prSet presAssocID="{CCE027F8-2019-4C93-9752-17C8685064B7}" presName="descendantArrow" presStyleCnt="0"/>
      <dgm:spPr/>
    </dgm:pt>
    <dgm:pt modelId="{E403869B-88AE-4F0D-B8FF-CA1D97421469}" type="pres">
      <dgm:prSet presAssocID="{474FB253-2956-45A8-BB1E-2B281BF40643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626B6-0C36-4903-B718-DC03A95BC5C2}" type="pres">
      <dgm:prSet presAssocID="{36DA5654-0811-4E3B-B02E-C79D37BC445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372FC-4283-482D-A3ED-345127E99377}" type="pres">
      <dgm:prSet presAssocID="{E59EF243-EBE9-43F7-89C1-EA7A5079F96A}" presName="sp" presStyleCnt="0"/>
      <dgm:spPr/>
    </dgm:pt>
    <dgm:pt modelId="{BFEE218F-1A5C-4CC8-8CE0-B11E071D3506}" type="pres">
      <dgm:prSet presAssocID="{CDD900A9-4B27-400D-98B7-27285EDC0B4B}" presName="arrowAndChildren" presStyleCnt="0"/>
      <dgm:spPr/>
    </dgm:pt>
    <dgm:pt modelId="{2605D6AC-6B5C-4159-9D8A-A9543EFB1F6C}" type="pres">
      <dgm:prSet presAssocID="{CDD900A9-4B27-400D-98B7-27285EDC0B4B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1A2F322B-B594-4851-923A-CE19F54B514B}" type="presOf" srcId="{CCE027F8-2019-4C93-9752-17C8685064B7}" destId="{F0D8C8E1-1BEA-4B2B-B53A-64D59C8926A0}" srcOrd="0" destOrd="0" presId="urn:microsoft.com/office/officeart/2005/8/layout/process4"/>
    <dgm:cxn modelId="{BBA6C062-777F-42D1-8CF1-6C320C5FB362}" type="presOf" srcId="{8800FC04-CC0F-4EFD-B425-90930638920E}" destId="{131845DC-AD13-4943-81FD-307733E80290}" srcOrd="0" destOrd="0" presId="urn:microsoft.com/office/officeart/2005/8/layout/process4"/>
    <dgm:cxn modelId="{3F0D7E2D-AED8-49C1-B2D7-05E8CC23A0FF}" srcId="{5D983134-DC37-45A0-A571-DF20DECDD8C9}" destId="{8800FC04-CC0F-4EFD-B425-90930638920E}" srcOrd="2" destOrd="0" parTransId="{548C6DF6-282D-49C2-A3B8-8581A375420D}" sibTransId="{26171C60-9D4F-4046-AFF1-5EE0DD5677C4}"/>
    <dgm:cxn modelId="{367508C3-7E1A-4A98-9BF2-8906934967B5}" srcId="{8800FC04-CC0F-4EFD-B425-90930638920E}" destId="{055796AF-65F2-45DA-B459-F2865FAEF3C8}" srcOrd="0" destOrd="0" parTransId="{36428CEB-A71F-48E6-800E-8FB15EBF6271}" sibTransId="{36C7C5A6-B997-4036-BBF8-11FC636C0FF6}"/>
    <dgm:cxn modelId="{11AD67DF-EE66-418D-AFFE-46055D03BC67}" type="presOf" srcId="{8800FC04-CC0F-4EFD-B425-90930638920E}" destId="{47DD359F-33A5-48A6-87A3-F19F3EB9B697}" srcOrd="1" destOrd="0" presId="urn:microsoft.com/office/officeart/2005/8/layout/process4"/>
    <dgm:cxn modelId="{51C66151-799C-469B-B24C-C842420C835D}" type="presOf" srcId="{5D983134-DC37-45A0-A571-DF20DECDD8C9}" destId="{59A0394F-4E91-447F-AFF9-900F619B0FD0}" srcOrd="0" destOrd="0" presId="urn:microsoft.com/office/officeart/2005/8/layout/process4"/>
    <dgm:cxn modelId="{5767121D-DC95-4131-97AF-7AD22F232E3E}" srcId="{5D983134-DC37-45A0-A571-DF20DECDD8C9}" destId="{CDD900A9-4B27-400D-98B7-27285EDC0B4B}" srcOrd="0" destOrd="0" parTransId="{06693B7E-7F5F-4628-8EBF-D33B9776FEF0}" sibTransId="{E59EF243-EBE9-43F7-89C1-EA7A5079F96A}"/>
    <dgm:cxn modelId="{11E22A5A-A6EA-44B3-A5EA-975095132751}" type="presOf" srcId="{CCE027F8-2019-4C93-9752-17C8685064B7}" destId="{4B652AE7-1D81-460A-9365-CB75E2697F24}" srcOrd="1" destOrd="0" presId="urn:microsoft.com/office/officeart/2005/8/layout/process4"/>
    <dgm:cxn modelId="{3E2328CE-466A-4568-A1E8-704082B8FBED}" type="presOf" srcId="{474FB253-2956-45A8-BB1E-2B281BF40643}" destId="{E403869B-88AE-4F0D-B8FF-CA1D97421469}" srcOrd="0" destOrd="0" presId="urn:microsoft.com/office/officeart/2005/8/layout/process4"/>
    <dgm:cxn modelId="{EE5AED32-09C4-4576-82C8-0BC9C678D3F6}" srcId="{CCE027F8-2019-4C93-9752-17C8685064B7}" destId="{474FB253-2956-45A8-BB1E-2B281BF40643}" srcOrd="0" destOrd="0" parTransId="{C7AC509C-D9D6-479F-AF97-B9A9A1A38951}" sibTransId="{1622E756-2030-4187-B398-1A65AFC9FB8A}"/>
    <dgm:cxn modelId="{1A40DBC5-7E66-492B-84A8-1E36FABF6656}" type="presOf" srcId="{055796AF-65F2-45DA-B459-F2865FAEF3C8}" destId="{66BFF30D-24D5-4435-84CA-27F4EB8D8DF0}" srcOrd="0" destOrd="0" presId="urn:microsoft.com/office/officeart/2005/8/layout/process4"/>
    <dgm:cxn modelId="{0BED63F7-AA6D-49D4-A248-7A12CD436258}" srcId="{5D983134-DC37-45A0-A571-DF20DECDD8C9}" destId="{CCE027F8-2019-4C93-9752-17C8685064B7}" srcOrd="1" destOrd="0" parTransId="{98480CFE-D08C-4930-9D7C-5E3CCFC081A3}" sibTransId="{9BD68D62-90C9-4319-8F6C-87360A2FB0D4}"/>
    <dgm:cxn modelId="{ABB03B06-9A3E-42E9-A571-0727EB85943C}" type="presOf" srcId="{36DA5654-0811-4E3B-B02E-C79D37BC4458}" destId="{A2B626B6-0C36-4903-B718-DC03A95BC5C2}" srcOrd="0" destOrd="0" presId="urn:microsoft.com/office/officeart/2005/8/layout/process4"/>
    <dgm:cxn modelId="{A7E511C3-C6A4-4930-AF1A-E57D2A1A9D75}" type="presOf" srcId="{4AFA415E-1DEF-40D3-9487-C3A747F8EB79}" destId="{C406DAD4-6BF2-407D-9D63-80FCEB5D1078}" srcOrd="0" destOrd="0" presId="urn:microsoft.com/office/officeart/2005/8/layout/process4"/>
    <dgm:cxn modelId="{CA63AD59-79BA-440D-8AFB-41B1B8D37FF8}" srcId="{8800FC04-CC0F-4EFD-B425-90930638920E}" destId="{4AFA415E-1DEF-40D3-9487-C3A747F8EB79}" srcOrd="1" destOrd="0" parTransId="{24C29B16-32D4-4AA7-B0AB-4410287E0814}" sibTransId="{F67B1F84-61C7-4AA7-BF33-052DB0FAAC5F}"/>
    <dgm:cxn modelId="{5693D19D-5BF9-4E70-B3BE-DC95C3D81924}" srcId="{CCE027F8-2019-4C93-9752-17C8685064B7}" destId="{36DA5654-0811-4E3B-B02E-C79D37BC4458}" srcOrd="1" destOrd="0" parTransId="{194EBBD8-7F3E-4635-9C03-F02EC9F2C078}" sibTransId="{846CD2A8-B04D-4DFB-A229-6355A07ABC41}"/>
    <dgm:cxn modelId="{BF0D4406-BE32-46DF-936E-BBF7C28852FE}" type="presOf" srcId="{CDD900A9-4B27-400D-98B7-27285EDC0B4B}" destId="{2605D6AC-6B5C-4159-9D8A-A9543EFB1F6C}" srcOrd="0" destOrd="0" presId="urn:microsoft.com/office/officeart/2005/8/layout/process4"/>
    <dgm:cxn modelId="{DEEAE8A0-4E76-426A-9AD0-79B4C5E113D9}" type="presParOf" srcId="{59A0394F-4E91-447F-AFF9-900F619B0FD0}" destId="{5C27DA84-6732-4E7D-BB40-D798E2131499}" srcOrd="0" destOrd="0" presId="urn:microsoft.com/office/officeart/2005/8/layout/process4"/>
    <dgm:cxn modelId="{09B56E67-3D03-4EAB-95A5-AB8E3A8746A0}" type="presParOf" srcId="{5C27DA84-6732-4E7D-BB40-D798E2131499}" destId="{131845DC-AD13-4943-81FD-307733E80290}" srcOrd="0" destOrd="0" presId="urn:microsoft.com/office/officeart/2005/8/layout/process4"/>
    <dgm:cxn modelId="{C71DB19F-D82D-40AA-BF41-5D30D880677A}" type="presParOf" srcId="{5C27DA84-6732-4E7D-BB40-D798E2131499}" destId="{47DD359F-33A5-48A6-87A3-F19F3EB9B697}" srcOrd="1" destOrd="0" presId="urn:microsoft.com/office/officeart/2005/8/layout/process4"/>
    <dgm:cxn modelId="{DDA5CEF7-66A2-4513-9E63-85269A6E045B}" type="presParOf" srcId="{5C27DA84-6732-4E7D-BB40-D798E2131499}" destId="{26C9188F-3920-4247-A0AA-485C594839F6}" srcOrd="2" destOrd="0" presId="urn:microsoft.com/office/officeart/2005/8/layout/process4"/>
    <dgm:cxn modelId="{A7F80BFE-4604-46CA-B0FB-AF7080EB465B}" type="presParOf" srcId="{26C9188F-3920-4247-A0AA-485C594839F6}" destId="{66BFF30D-24D5-4435-84CA-27F4EB8D8DF0}" srcOrd="0" destOrd="0" presId="urn:microsoft.com/office/officeart/2005/8/layout/process4"/>
    <dgm:cxn modelId="{3359858F-6452-44C5-9443-9BAAB5362CD1}" type="presParOf" srcId="{26C9188F-3920-4247-A0AA-485C594839F6}" destId="{C406DAD4-6BF2-407D-9D63-80FCEB5D1078}" srcOrd="1" destOrd="0" presId="urn:microsoft.com/office/officeart/2005/8/layout/process4"/>
    <dgm:cxn modelId="{3CF61EF5-DAF4-4535-BBE2-386B62C38AFE}" type="presParOf" srcId="{59A0394F-4E91-447F-AFF9-900F619B0FD0}" destId="{292014E9-ACE5-4D98-851D-73B74D99A2FB}" srcOrd="1" destOrd="0" presId="urn:microsoft.com/office/officeart/2005/8/layout/process4"/>
    <dgm:cxn modelId="{CFD50AD9-A4A8-4317-AF09-E561973AE263}" type="presParOf" srcId="{59A0394F-4E91-447F-AFF9-900F619B0FD0}" destId="{D8EB8AD9-AFE0-49FE-AC19-F4705DE9A666}" srcOrd="2" destOrd="0" presId="urn:microsoft.com/office/officeart/2005/8/layout/process4"/>
    <dgm:cxn modelId="{C714BD58-DFB3-4FAF-A2FE-458563FE3FC5}" type="presParOf" srcId="{D8EB8AD9-AFE0-49FE-AC19-F4705DE9A666}" destId="{F0D8C8E1-1BEA-4B2B-B53A-64D59C8926A0}" srcOrd="0" destOrd="0" presId="urn:microsoft.com/office/officeart/2005/8/layout/process4"/>
    <dgm:cxn modelId="{3C1BB4A0-BDD3-4091-81AC-98ECE5A89FBB}" type="presParOf" srcId="{D8EB8AD9-AFE0-49FE-AC19-F4705DE9A666}" destId="{4B652AE7-1D81-460A-9365-CB75E2697F24}" srcOrd="1" destOrd="0" presId="urn:microsoft.com/office/officeart/2005/8/layout/process4"/>
    <dgm:cxn modelId="{FC9B191F-D148-46C3-85AB-1D5404D37193}" type="presParOf" srcId="{D8EB8AD9-AFE0-49FE-AC19-F4705DE9A666}" destId="{20F0DA0B-F45A-4D9D-8D4A-2637F0A65BBD}" srcOrd="2" destOrd="0" presId="urn:microsoft.com/office/officeart/2005/8/layout/process4"/>
    <dgm:cxn modelId="{F643FD6A-1E8D-44FF-8A84-AA6D13391283}" type="presParOf" srcId="{20F0DA0B-F45A-4D9D-8D4A-2637F0A65BBD}" destId="{E403869B-88AE-4F0D-B8FF-CA1D97421469}" srcOrd="0" destOrd="0" presId="urn:microsoft.com/office/officeart/2005/8/layout/process4"/>
    <dgm:cxn modelId="{DBA4D56C-7D93-4E51-932A-83B8369E9B46}" type="presParOf" srcId="{20F0DA0B-F45A-4D9D-8D4A-2637F0A65BBD}" destId="{A2B626B6-0C36-4903-B718-DC03A95BC5C2}" srcOrd="1" destOrd="0" presId="urn:microsoft.com/office/officeart/2005/8/layout/process4"/>
    <dgm:cxn modelId="{A4F8006F-B920-4C46-9293-64F6159EE063}" type="presParOf" srcId="{59A0394F-4E91-447F-AFF9-900F619B0FD0}" destId="{5BD372FC-4283-482D-A3ED-345127E99377}" srcOrd="3" destOrd="0" presId="urn:microsoft.com/office/officeart/2005/8/layout/process4"/>
    <dgm:cxn modelId="{97FE472B-5369-4B95-A792-821F552F1F99}" type="presParOf" srcId="{59A0394F-4E91-447F-AFF9-900F619B0FD0}" destId="{BFEE218F-1A5C-4CC8-8CE0-B11E071D3506}" srcOrd="4" destOrd="0" presId="urn:microsoft.com/office/officeart/2005/8/layout/process4"/>
    <dgm:cxn modelId="{DDAC85F5-0123-45C1-BE42-477ABA484C13}" type="presParOf" srcId="{BFEE218F-1A5C-4CC8-8CE0-B11E071D3506}" destId="{2605D6AC-6B5C-4159-9D8A-A9543EFB1F6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rgbClr val="FFCCF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13 322,8 т.р.</a:t>
          </a:r>
          <a:endParaRPr lang="ru-RU" dirty="0">
            <a:solidFill>
              <a:schemeClr val="tx1"/>
            </a:solidFill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/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/>
        </a:p>
      </dgm:t>
    </dgm:pt>
    <dgm:pt modelId="{6695652F-188F-4422-9A1C-C86802E1126F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Реализация мероприятий по обеспечению устойчивого сокращения непригодного для проживания жилого фонда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/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/>
        </a:p>
      </dgm:t>
    </dgm:pt>
    <dgm:pt modelId="{2D04FE79-6560-4CDB-9C4E-4A72450E5B16}">
      <dgm:prSet phldrT="[Текст]"/>
      <dgm:spPr>
        <a:solidFill>
          <a:srgbClr val="99FF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9 413,3 т.р.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/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/>
        </a:p>
      </dgm:t>
    </dgm:pt>
    <dgm:pt modelId="{493F2240-1D0C-4B4F-8F7C-3FBD9502AB1B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Обеспечение мер социальной поддержки по оплате коммунальных услуг специалистам на селе (средства КБ)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/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/>
        </a:p>
      </dgm:t>
    </dgm:pt>
    <dgm:pt modelId="{5B647BAD-65E1-47EB-B6C3-4A65F5D757AE}">
      <dgm:prSet phldrT="[Текст]"/>
      <dgm:spPr>
        <a:solidFill>
          <a:srgbClr val="FFFF66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6 052,1 т.р.</a:t>
          </a:r>
          <a:endParaRPr lang="ru-RU" dirty="0">
            <a:solidFill>
              <a:schemeClr val="tx1"/>
            </a:solidFill>
          </a:endParaRPr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/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/>
        </a:p>
      </dgm:t>
    </dgm:pt>
    <dgm:pt modelId="{C7234E89-3809-454C-955E-F5847EDCCCF4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Приобретение жилья молодым семьям (средства федерального, краевого, поселенческих бюджетов)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/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/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9BA2F4-DAA5-4F7C-8366-06A3CAFA969F}" type="presOf" srcId="{2D04FE79-6560-4CDB-9C4E-4A72450E5B16}" destId="{9CC6157C-2025-44FE-B226-05431826BD6A}" srcOrd="0" destOrd="0" presId="urn:microsoft.com/office/officeart/2005/8/layout/vList5"/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2C5578E0-3E57-4C86-B668-FB80D5DCE2FD}" type="presOf" srcId="{493F2240-1D0C-4B4F-8F7C-3FBD9502AB1B}" destId="{3D007095-B506-48F6-A949-2D746B34988D}" srcOrd="0" destOrd="0" presId="urn:microsoft.com/office/officeart/2005/8/layout/vList5"/>
    <dgm:cxn modelId="{2D1D6239-8843-4587-BFEA-2181357F646D}" type="presOf" srcId="{C7234E89-3809-454C-955E-F5847EDCCCF4}" destId="{99440453-3477-46CE-9F3F-D57B717FAB36}" srcOrd="0" destOrd="0" presId="urn:microsoft.com/office/officeart/2005/8/layout/vList5"/>
    <dgm:cxn modelId="{B21E98B9-3EC4-42A4-BF4F-AF5199BBA5FB}" type="presOf" srcId="{6695652F-188F-4422-9A1C-C86802E1126F}" destId="{DFCADD60-73E6-43E8-ABD1-7386D55B5505}" srcOrd="0" destOrd="0" presId="urn:microsoft.com/office/officeart/2005/8/layout/vList5"/>
    <dgm:cxn modelId="{7AEA83E0-09B4-4659-8F43-14ACE3FAFFF8}" type="presOf" srcId="{5EE98BAE-8C0A-4B53-8877-A9298CC29818}" destId="{C6A2EC6E-3D73-4483-B156-95F0303DD2D1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C9C71D8D-90DC-4B3B-8945-111A3AC9CC8D}" type="presOf" srcId="{5B647BAD-65E1-47EB-B6C3-4A65F5D757AE}" destId="{DE2AD862-376E-4B69-8806-910424F6B95F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D9455E9F-C722-480B-B354-CD9741AA3D7A}" type="presOf" srcId="{55B0F49E-286E-4288-BCBE-F085AABB519B}" destId="{E30C63C7-4B21-4A89-9A83-C4344FDADDED}" srcOrd="0" destOrd="0" presId="urn:microsoft.com/office/officeart/2005/8/layout/vList5"/>
    <dgm:cxn modelId="{D3DEC6E6-DCD4-4F60-8153-10A5E8CB162E}" type="presParOf" srcId="{E30C63C7-4B21-4A89-9A83-C4344FDADDED}" destId="{3BE4EB72-2771-4012-8197-11A7E3E740FB}" srcOrd="0" destOrd="0" presId="urn:microsoft.com/office/officeart/2005/8/layout/vList5"/>
    <dgm:cxn modelId="{9F0AC5FC-73DE-4277-9BC4-B51E109CDFE3}" type="presParOf" srcId="{3BE4EB72-2771-4012-8197-11A7E3E740FB}" destId="{C6A2EC6E-3D73-4483-B156-95F0303DD2D1}" srcOrd="0" destOrd="0" presId="urn:microsoft.com/office/officeart/2005/8/layout/vList5"/>
    <dgm:cxn modelId="{1CE540BD-EC58-4FDE-AB16-96D121767CB5}" type="presParOf" srcId="{3BE4EB72-2771-4012-8197-11A7E3E740FB}" destId="{DFCADD60-73E6-43E8-ABD1-7386D55B5505}" srcOrd="1" destOrd="0" presId="urn:microsoft.com/office/officeart/2005/8/layout/vList5"/>
    <dgm:cxn modelId="{D12172B9-A422-4E2F-B914-E09C8C135E76}" type="presParOf" srcId="{E30C63C7-4B21-4A89-9A83-C4344FDADDED}" destId="{C5CC0E8D-AFF7-4088-BF51-ABA9BAE7A2DF}" srcOrd="1" destOrd="0" presId="urn:microsoft.com/office/officeart/2005/8/layout/vList5"/>
    <dgm:cxn modelId="{C13DDEBD-4CF5-4999-A036-B5E28CBAC655}" type="presParOf" srcId="{E30C63C7-4B21-4A89-9A83-C4344FDADDED}" destId="{4975C854-F6F5-4D5C-B012-544761615C63}" srcOrd="2" destOrd="0" presId="urn:microsoft.com/office/officeart/2005/8/layout/vList5"/>
    <dgm:cxn modelId="{347F0D36-2507-4A3D-9D7C-69D9B3188167}" type="presParOf" srcId="{4975C854-F6F5-4D5C-B012-544761615C63}" destId="{9CC6157C-2025-44FE-B226-05431826BD6A}" srcOrd="0" destOrd="0" presId="urn:microsoft.com/office/officeart/2005/8/layout/vList5"/>
    <dgm:cxn modelId="{D3DE45BB-96D9-4ED3-AB07-B303D42BCE4E}" type="presParOf" srcId="{4975C854-F6F5-4D5C-B012-544761615C63}" destId="{3D007095-B506-48F6-A949-2D746B34988D}" srcOrd="1" destOrd="0" presId="urn:microsoft.com/office/officeart/2005/8/layout/vList5"/>
    <dgm:cxn modelId="{6B227692-C878-4C9C-876A-08E0B409D110}" type="presParOf" srcId="{E30C63C7-4B21-4A89-9A83-C4344FDADDED}" destId="{A339F15B-A578-47C0-BA5C-081D2CDEB6F7}" srcOrd="3" destOrd="0" presId="urn:microsoft.com/office/officeart/2005/8/layout/vList5"/>
    <dgm:cxn modelId="{5F76061E-0E6F-4C24-9613-C80F23A818AC}" type="presParOf" srcId="{E30C63C7-4B21-4A89-9A83-C4344FDADDED}" destId="{CE97898A-E952-42EA-B6E1-BD28FE46742D}" srcOrd="4" destOrd="0" presId="urn:microsoft.com/office/officeart/2005/8/layout/vList5"/>
    <dgm:cxn modelId="{EAF4BC89-607D-410B-A590-8E171C9F2303}" type="presParOf" srcId="{CE97898A-E952-42EA-B6E1-BD28FE46742D}" destId="{DE2AD862-376E-4B69-8806-910424F6B95F}" srcOrd="0" destOrd="0" presId="urn:microsoft.com/office/officeart/2005/8/layout/vList5"/>
    <dgm:cxn modelId="{ACE6E2CC-A9C7-4492-9D7B-7E260D1F932A}" type="presParOf" srcId="{CE97898A-E952-42EA-B6E1-BD28FE46742D}" destId="{99440453-3477-46CE-9F3F-D57B717FAB3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rgbClr val="FFCCFF"/>
        </a:solidFill>
      </dgm:spPr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4 844,0т.р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95652F-188F-4422-9A1C-C86802E1126F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Пенсия за выслугу лет муниципальным служащим (средства бюджета района)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D04FE79-6560-4CDB-9C4E-4A72450E5B16}">
      <dgm:prSet phldrT="[Текст]"/>
      <dgm:spPr>
        <a:solidFill>
          <a:srgbClr val="99FF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2 000,2 т.р.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93F2240-1D0C-4B4F-8F7C-3FBD9502AB1B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Строительство и приобретение жилых помещений для обеспечения жилыми помещениями детей-сирот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647BAD-65E1-47EB-B6C3-4A65F5D757AE}">
      <dgm:prSet phldrT="[Текст]"/>
      <dgm:spPr>
        <a:solidFill>
          <a:srgbClr val="FFFF66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1 779,7 т.р.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7234E89-3809-454C-955E-F5847EDCCCF4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детей в детских садах (средства КБ)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 custLinFactNeighborX="-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7CA5E8-9F51-4D4D-A80B-5F742F2BC1DE}" type="presOf" srcId="{C7234E89-3809-454C-955E-F5847EDCCCF4}" destId="{99440453-3477-46CE-9F3F-D57B717FAB36}" srcOrd="0" destOrd="0" presId="urn:microsoft.com/office/officeart/2005/8/layout/vList5"/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8F66FA9F-DE04-4364-BFD6-6B2240EB8C8D}" type="presOf" srcId="{5EE98BAE-8C0A-4B53-8877-A9298CC29818}" destId="{C6A2EC6E-3D73-4483-B156-95F0303DD2D1}" srcOrd="0" destOrd="0" presId="urn:microsoft.com/office/officeart/2005/8/layout/vList5"/>
    <dgm:cxn modelId="{635CC4B4-4B11-4A23-BAE8-B472089E7DE8}" type="presOf" srcId="{2D04FE79-6560-4CDB-9C4E-4A72450E5B16}" destId="{9CC6157C-2025-44FE-B226-05431826BD6A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21444CC3-F14A-4FF5-9F9C-CF2F1E064837}" type="presOf" srcId="{55B0F49E-286E-4288-BCBE-F085AABB519B}" destId="{E30C63C7-4B21-4A89-9A83-C4344FDADDED}" srcOrd="0" destOrd="0" presId="urn:microsoft.com/office/officeart/2005/8/layout/vList5"/>
    <dgm:cxn modelId="{943491F9-93E7-424B-9177-98D62F9E87DE}" type="presOf" srcId="{6695652F-188F-4422-9A1C-C86802E1126F}" destId="{DFCADD60-73E6-43E8-ABD1-7386D55B5505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0E52C036-A26B-4836-901B-0EDA475AE525}" type="presOf" srcId="{493F2240-1D0C-4B4F-8F7C-3FBD9502AB1B}" destId="{3D007095-B506-48F6-A949-2D746B34988D}" srcOrd="0" destOrd="0" presId="urn:microsoft.com/office/officeart/2005/8/layout/vList5"/>
    <dgm:cxn modelId="{E3AE08C0-A26E-4744-B96D-356C9EEEBCDA}" type="presOf" srcId="{5B647BAD-65E1-47EB-B6C3-4A65F5D757AE}" destId="{DE2AD862-376E-4B69-8806-910424F6B95F}" srcOrd="0" destOrd="0" presId="urn:microsoft.com/office/officeart/2005/8/layout/vList5"/>
    <dgm:cxn modelId="{EA6152E2-B7E5-420B-B621-5EF2465D6926}" type="presParOf" srcId="{E30C63C7-4B21-4A89-9A83-C4344FDADDED}" destId="{3BE4EB72-2771-4012-8197-11A7E3E740FB}" srcOrd="0" destOrd="0" presId="urn:microsoft.com/office/officeart/2005/8/layout/vList5"/>
    <dgm:cxn modelId="{35BB68F3-54B2-4540-AC2F-09A24E02B143}" type="presParOf" srcId="{3BE4EB72-2771-4012-8197-11A7E3E740FB}" destId="{C6A2EC6E-3D73-4483-B156-95F0303DD2D1}" srcOrd="0" destOrd="0" presId="urn:microsoft.com/office/officeart/2005/8/layout/vList5"/>
    <dgm:cxn modelId="{C077C3B9-F3A1-43F0-B69D-8BC51B9A13C9}" type="presParOf" srcId="{3BE4EB72-2771-4012-8197-11A7E3E740FB}" destId="{DFCADD60-73E6-43E8-ABD1-7386D55B5505}" srcOrd="1" destOrd="0" presId="urn:microsoft.com/office/officeart/2005/8/layout/vList5"/>
    <dgm:cxn modelId="{C3D32A05-1D2A-4515-AC71-2F2205EBAF83}" type="presParOf" srcId="{E30C63C7-4B21-4A89-9A83-C4344FDADDED}" destId="{C5CC0E8D-AFF7-4088-BF51-ABA9BAE7A2DF}" srcOrd="1" destOrd="0" presId="urn:microsoft.com/office/officeart/2005/8/layout/vList5"/>
    <dgm:cxn modelId="{3D095847-C2BB-4B50-A86C-460B1D918F03}" type="presParOf" srcId="{E30C63C7-4B21-4A89-9A83-C4344FDADDED}" destId="{4975C854-F6F5-4D5C-B012-544761615C63}" srcOrd="2" destOrd="0" presId="urn:microsoft.com/office/officeart/2005/8/layout/vList5"/>
    <dgm:cxn modelId="{7452BB38-06E9-48C6-A351-99CCA5EC7FE1}" type="presParOf" srcId="{4975C854-F6F5-4D5C-B012-544761615C63}" destId="{9CC6157C-2025-44FE-B226-05431826BD6A}" srcOrd="0" destOrd="0" presId="urn:microsoft.com/office/officeart/2005/8/layout/vList5"/>
    <dgm:cxn modelId="{72F1C7D5-A4D7-46BE-81CF-DD8951B9139C}" type="presParOf" srcId="{4975C854-F6F5-4D5C-B012-544761615C63}" destId="{3D007095-B506-48F6-A949-2D746B34988D}" srcOrd="1" destOrd="0" presId="urn:microsoft.com/office/officeart/2005/8/layout/vList5"/>
    <dgm:cxn modelId="{BEE694FF-9E81-49D6-9462-2A3CF4570477}" type="presParOf" srcId="{E30C63C7-4B21-4A89-9A83-C4344FDADDED}" destId="{A339F15B-A578-47C0-BA5C-081D2CDEB6F7}" srcOrd="3" destOrd="0" presId="urn:microsoft.com/office/officeart/2005/8/layout/vList5"/>
    <dgm:cxn modelId="{9F3754D2-1A23-4452-B40C-4A15EF127260}" type="presParOf" srcId="{E30C63C7-4B21-4A89-9A83-C4344FDADDED}" destId="{CE97898A-E952-42EA-B6E1-BD28FE46742D}" srcOrd="4" destOrd="0" presId="urn:microsoft.com/office/officeart/2005/8/layout/vList5"/>
    <dgm:cxn modelId="{9AEDC5E1-C997-488A-A648-797B504662B1}" type="presParOf" srcId="{CE97898A-E952-42EA-B6E1-BD28FE46742D}" destId="{DE2AD862-376E-4B69-8806-910424F6B95F}" srcOrd="0" destOrd="0" presId="urn:microsoft.com/office/officeart/2005/8/layout/vList5"/>
    <dgm:cxn modelId="{36F829B8-2287-4A98-A404-5B892C04F02A}" type="presParOf" srcId="{CE97898A-E952-42EA-B6E1-BD28FE46742D}" destId="{99440453-3477-46CE-9F3F-D57B717FAB3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rgbClr val="FFCCF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1 334,1 т.р.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95652F-188F-4422-9A1C-C86802E1126F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Предоставление мер социальной поддержки учащихся из многодетных малоимущих семей  (средства КБ)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D04FE79-6560-4CDB-9C4E-4A72450E5B16}">
      <dgm:prSet phldrT="[Текст]"/>
      <dgm:spPr>
        <a:solidFill>
          <a:srgbClr val="99FF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375,0 т.р.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93F2240-1D0C-4B4F-8F7C-3FBD9502AB1B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Предоставление социальных гарантий и льгот педагогическим работникам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647BAD-65E1-47EB-B6C3-4A65F5D757AE}">
      <dgm:prSet phldrT="[Текст]"/>
      <dgm:spPr>
        <a:solidFill>
          <a:srgbClr val="FFFF66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173,3 т.р.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7234E89-3809-454C-955E-F5847EDCCCF4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Обеспечение путёвками на санаторно-курортное лечение работников муниципальных учреждений 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 custLinFactNeighborX="-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FB5E5C86-E14D-45B7-BF1E-EB538422E57A}" type="presOf" srcId="{493F2240-1D0C-4B4F-8F7C-3FBD9502AB1B}" destId="{3D007095-B506-48F6-A949-2D746B34988D}" srcOrd="0" destOrd="0" presId="urn:microsoft.com/office/officeart/2005/8/layout/vList5"/>
    <dgm:cxn modelId="{D323ABC6-4A03-4132-86E7-AE8E72142572}" type="presOf" srcId="{2D04FE79-6560-4CDB-9C4E-4A72450E5B16}" destId="{9CC6157C-2025-44FE-B226-05431826BD6A}" srcOrd="0" destOrd="0" presId="urn:microsoft.com/office/officeart/2005/8/layout/vList5"/>
    <dgm:cxn modelId="{E385C13C-8B28-4893-9B34-FD50DE2BC81C}" type="presOf" srcId="{55B0F49E-286E-4288-BCBE-F085AABB519B}" destId="{E30C63C7-4B21-4A89-9A83-C4344FDADDED}" srcOrd="0" destOrd="0" presId="urn:microsoft.com/office/officeart/2005/8/layout/vList5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70D71EA3-DED9-42EE-9C10-3559BA3F26FF}" type="presOf" srcId="{5EE98BAE-8C0A-4B53-8877-A9298CC29818}" destId="{C6A2EC6E-3D73-4483-B156-95F0303DD2D1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78F19124-1F21-4A96-80AD-E4DB9ADD167A}" type="presOf" srcId="{5B647BAD-65E1-47EB-B6C3-4A65F5D757AE}" destId="{DE2AD862-376E-4B69-8806-910424F6B95F}" srcOrd="0" destOrd="0" presId="urn:microsoft.com/office/officeart/2005/8/layout/vList5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C3EB892F-A087-4472-BD9C-3CA348B5ADB5}" type="presOf" srcId="{C7234E89-3809-454C-955E-F5847EDCCCF4}" destId="{99440453-3477-46CE-9F3F-D57B717FAB36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BBF564DA-30AB-4461-9973-1E33CF3E150B}" type="presOf" srcId="{6695652F-188F-4422-9A1C-C86802E1126F}" destId="{DFCADD60-73E6-43E8-ABD1-7386D55B5505}" srcOrd="0" destOrd="0" presId="urn:microsoft.com/office/officeart/2005/8/layout/vList5"/>
    <dgm:cxn modelId="{E3838E40-2274-4EC3-9567-5B204C280A8D}" type="presParOf" srcId="{E30C63C7-4B21-4A89-9A83-C4344FDADDED}" destId="{3BE4EB72-2771-4012-8197-11A7E3E740FB}" srcOrd="0" destOrd="0" presId="urn:microsoft.com/office/officeart/2005/8/layout/vList5"/>
    <dgm:cxn modelId="{FA1CA82D-8E9D-4976-985D-49BC2ECBDBBD}" type="presParOf" srcId="{3BE4EB72-2771-4012-8197-11A7E3E740FB}" destId="{C6A2EC6E-3D73-4483-B156-95F0303DD2D1}" srcOrd="0" destOrd="0" presId="urn:microsoft.com/office/officeart/2005/8/layout/vList5"/>
    <dgm:cxn modelId="{F1859ED7-DD3B-4F7A-B2A4-FF46CDDE4326}" type="presParOf" srcId="{3BE4EB72-2771-4012-8197-11A7E3E740FB}" destId="{DFCADD60-73E6-43E8-ABD1-7386D55B5505}" srcOrd="1" destOrd="0" presId="urn:microsoft.com/office/officeart/2005/8/layout/vList5"/>
    <dgm:cxn modelId="{3A128D35-EADB-48B7-923B-D2575FD3C337}" type="presParOf" srcId="{E30C63C7-4B21-4A89-9A83-C4344FDADDED}" destId="{C5CC0E8D-AFF7-4088-BF51-ABA9BAE7A2DF}" srcOrd="1" destOrd="0" presId="urn:microsoft.com/office/officeart/2005/8/layout/vList5"/>
    <dgm:cxn modelId="{EFC2BA29-40F2-4F1A-9A7C-1FFDEE9E5566}" type="presParOf" srcId="{E30C63C7-4B21-4A89-9A83-C4344FDADDED}" destId="{4975C854-F6F5-4D5C-B012-544761615C63}" srcOrd="2" destOrd="0" presId="urn:microsoft.com/office/officeart/2005/8/layout/vList5"/>
    <dgm:cxn modelId="{838B4C7E-A5EF-4765-B122-4384B0792D02}" type="presParOf" srcId="{4975C854-F6F5-4D5C-B012-544761615C63}" destId="{9CC6157C-2025-44FE-B226-05431826BD6A}" srcOrd="0" destOrd="0" presId="urn:microsoft.com/office/officeart/2005/8/layout/vList5"/>
    <dgm:cxn modelId="{998CBD76-1DE2-437F-AA38-1CC871F56B81}" type="presParOf" srcId="{4975C854-F6F5-4D5C-B012-544761615C63}" destId="{3D007095-B506-48F6-A949-2D746B34988D}" srcOrd="1" destOrd="0" presId="urn:microsoft.com/office/officeart/2005/8/layout/vList5"/>
    <dgm:cxn modelId="{B40CB5C0-2CC1-4F6E-B83F-69491D379F2A}" type="presParOf" srcId="{E30C63C7-4B21-4A89-9A83-C4344FDADDED}" destId="{A339F15B-A578-47C0-BA5C-081D2CDEB6F7}" srcOrd="3" destOrd="0" presId="urn:microsoft.com/office/officeart/2005/8/layout/vList5"/>
    <dgm:cxn modelId="{4824A779-C17B-4D2C-A26D-699CCF38E24B}" type="presParOf" srcId="{E30C63C7-4B21-4A89-9A83-C4344FDADDED}" destId="{CE97898A-E952-42EA-B6E1-BD28FE46742D}" srcOrd="4" destOrd="0" presId="urn:microsoft.com/office/officeart/2005/8/layout/vList5"/>
    <dgm:cxn modelId="{7C0BEF44-2630-46C2-A689-A73847859AC7}" type="presParOf" srcId="{CE97898A-E952-42EA-B6E1-BD28FE46742D}" destId="{DE2AD862-376E-4B69-8806-910424F6B95F}" srcOrd="0" destOrd="0" presId="urn:microsoft.com/office/officeart/2005/8/layout/vList5"/>
    <dgm:cxn modelId="{29D0CAB1-3937-45A8-BAA2-713D5546B81F}" type="presParOf" srcId="{CE97898A-E952-42EA-B6E1-BD28FE46742D}" destId="{99440453-3477-46CE-9F3F-D57B717FAB3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097B11-2248-4CDB-89AD-E8A9501994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CAF509-6F91-431E-883E-D036B49086AB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728 844</a:t>
          </a:r>
        </a:p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1DC4D870-1152-4BC6-8F9E-38FFBE06D19B}" type="parTrans" cxnId="{FBE71A87-DECD-4187-9FCF-0C5E3109341E}">
      <dgm:prSet/>
      <dgm:spPr/>
      <dgm:t>
        <a:bodyPr/>
        <a:lstStyle/>
        <a:p>
          <a:endParaRPr lang="ru-RU"/>
        </a:p>
      </dgm:t>
    </dgm:pt>
    <dgm:pt modelId="{E61A2FF2-3B66-41A4-8D7E-77FB305DC5A3}" type="sibTrans" cxnId="{FBE71A87-DECD-4187-9FCF-0C5E3109341E}">
      <dgm:prSet/>
      <dgm:spPr/>
      <dgm:t>
        <a:bodyPr/>
        <a:lstStyle/>
        <a:p>
          <a:endParaRPr lang="ru-RU"/>
        </a:p>
      </dgm:t>
    </dgm:pt>
    <dgm:pt modelId="{E732902E-9C0E-4CAB-B685-1EF45FB27931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637 611</a:t>
          </a:r>
        </a:p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программные расходы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3B4E48E8-DB9E-4496-B793-EFE8C32D2D07}" type="parTrans" cxnId="{C6632260-F029-4832-89F4-7FF027595707}">
      <dgm:prSet/>
      <dgm:spPr/>
      <dgm:t>
        <a:bodyPr/>
        <a:lstStyle/>
        <a:p>
          <a:endParaRPr lang="ru-RU"/>
        </a:p>
      </dgm:t>
    </dgm:pt>
    <dgm:pt modelId="{16F16BA2-A6F8-4676-9C7B-C03C6CD6398E}" type="sibTrans" cxnId="{C6632260-F029-4832-89F4-7FF027595707}">
      <dgm:prSet/>
      <dgm:spPr/>
      <dgm:t>
        <a:bodyPr/>
        <a:lstStyle/>
        <a:p>
          <a:endParaRPr lang="ru-RU"/>
        </a:p>
      </dgm:t>
    </dgm:pt>
    <dgm:pt modelId="{4E5EF690-B29D-4722-A407-52D1DC4A264D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91 233</a:t>
          </a:r>
        </a:p>
        <a:p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расходы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110FECA-2517-4B27-90BC-4BF800D1E55D}" type="parTrans" cxnId="{C1AEC933-ED02-4FFA-9C2D-1A308F996DF4}">
      <dgm:prSet/>
      <dgm:spPr/>
      <dgm:t>
        <a:bodyPr/>
        <a:lstStyle/>
        <a:p>
          <a:endParaRPr lang="ru-RU"/>
        </a:p>
      </dgm:t>
    </dgm:pt>
    <dgm:pt modelId="{69C364F8-02B1-4321-BA18-09345FFF3298}" type="sibTrans" cxnId="{C1AEC933-ED02-4FFA-9C2D-1A308F996DF4}">
      <dgm:prSet/>
      <dgm:spPr/>
      <dgm:t>
        <a:bodyPr/>
        <a:lstStyle/>
        <a:p>
          <a:endParaRPr lang="ru-RU"/>
        </a:p>
      </dgm:t>
    </dgm:pt>
    <dgm:pt modelId="{AA6D9F68-925B-4228-B74F-E759985376C0}" type="pres">
      <dgm:prSet presAssocID="{86097B11-2248-4CDB-89AD-E8A9501994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A82B0C-1C74-4BC8-B37F-3DAA2A85E806}" type="pres">
      <dgm:prSet presAssocID="{CECAF509-6F91-431E-883E-D036B49086AB}" presName="hierRoot1" presStyleCnt="0"/>
      <dgm:spPr/>
    </dgm:pt>
    <dgm:pt modelId="{892E8025-9F44-498D-B8A6-7441B527F556}" type="pres">
      <dgm:prSet presAssocID="{CECAF509-6F91-431E-883E-D036B49086AB}" presName="composite" presStyleCnt="0"/>
      <dgm:spPr/>
    </dgm:pt>
    <dgm:pt modelId="{10DDE62F-80B1-429F-95AD-7E8CF86E92EF}" type="pres">
      <dgm:prSet presAssocID="{CECAF509-6F91-431E-883E-D036B49086AB}" presName="background" presStyleLbl="node0" presStyleIdx="0" presStyleCnt="1"/>
      <dgm:spPr/>
    </dgm:pt>
    <dgm:pt modelId="{24720D42-5641-4630-BA21-44D64002F7A8}" type="pres">
      <dgm:prSet presAssocID="{CECAF509-6F91-431E-883E-D036B49086AB}" presName="text" presStyleLbl="fgAcc0" presStyleIdx="0" presStyleCnt="1" custScaleX="201088" custScaleY="140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675A09-39B9-4E6E-8ADD-B984D2FAA941}" type="pres">
      <dgm:prSet presAssocID="{CECAF509-6F91-431E-883E-D036B49086AB}" presName="hierChild2" presStyleCnt="0"/>
      <dgm:spPr/>
    </dgm:pt>
    <dgm:pt modelId="{B932C738-E638-41D4-993F-80BF0C7EEED7}" type="pres">
      <dgm:prSet presAssocID="{3B4E48E8-DB9E-4496-B793-EFE8C32D2D0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79B746D-6D57-4CD6-B747-FE8CB76FB2E4}" type="pres">
      <dgm:prSet presAssocID="{E732902E-9C0E-4CAB-B685-1EF45FB27931}" presName="hierRoot2" presStyleCnt="0"/>
      <dgm:spPr/>
    </dgm:pt>
    <dgm:pt modelId="{741EFE26-6484-431A-834C-9B1CA07ABD94}" type="pres">
      <dgm:prSet presAssocID="{E732902E-9C0E-4CAB-B685-1EF45FB27931}" presName="composite2" presStyleCnt="0"/>
      <dgm:spPr/>
    </dgm:pt>
    <dgm:pt modelId="{43A5E4A3-83F7-4044-83D5-D1C891F5A8A2}" type="pres">
      <dgm:prSet presAssocID="{E732902E-9C0E-4CAB-B685-1EF45FB27931}" presName="background2" presStyleLbl="node2" presStyleIdx="0" presStyleCnt="2"/>
      <dgm:spPr/>
    </dgm:pt>
    <dgm:pt modelId="{FD3C86E7-B913-4BD7-A5F6-8D92C5C2B974}" type="pres">
      <dgm:prSet presAssocID="{E732902E-9C0E-4CAB-B685-1EF45FB27931}" presName="text2" presStyleLbl="fgAcc2" presStyleIdx="0" presStyleCnt="2" custScaleX="181185" custScaleY="119566" custLinFactNeighborX="4019" custLinFactNeighborY="-4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0821BF-6F39-4621-A1A2-BB1B74F62FE4}" type="pres">
      <dgm:prSet presAssocID="{E732902E-9C0E-4CAB-B685-1EF45FB27931}" presName="hierChild3" presStyleCnt="0"/>
      <dgm:spPr/>
    </dgm:pt>
    <dgm:pt modelId="{6BBB2F56-9D5B-415A-904E-AA09C90242FD}" type="pres">
      <dgm:prSet presAssocID="{1110FECA-2517-4B27-90BC-4BF800D1E55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DA8DCE6-FE06-4992-B2F6-F67EBD9892AE}" type="pres">
      <dgm:prSet presAssocID="{4E5EF690-B29D-4722-A407-52D1DC4A264D}" presName="hierRoot2" presStyleCnt="0"/>
      <dgm:spPr/>
    </dgm:pt>
    <dgm:pt modelId="{86BC1F07-B6B4-45DB-8AE7-ECC6B5CD4EAE}" type="pres">
      <dgm:prSet presAssocID="{4E5EF690-B29D-4722-A407-52D1DC4A264D}" presName="composite2" presStyleCnt="0"/>
      <dgm:spPr/>
    </dgm:pt>
    <dgm:pt modelId="{48B09717-F607-4A88-9F94-327C2EB5B832}" type="pres">
      <dgm:prSet presAssocID="{4E5EF690-B29D-4722-A407-52D1DC4A264D}" presName="background2" presStyleLbl="node2" presStyleIdx="1" presStyleCnt="2"/>
      <dgm:spPr/>
    </dgm:pt>
    <dgm:pt modelId="{13E69DF7-B4FF-48DD-875E-D158B89A8648}" type="pres">
      <dgm:prSet presAssocID="{4E5EF690-B29D-4722-A407-52D1DC4A264D}" presName="text2" presStyleLbl="fgAcc2" presStyleIdx="1" presStyleCnt="2" custScaleX="178662" custScaleY="121284" custLinFactNeighborX="-1111" custLinFactNeighborY="-33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DFB470-A822-4CD5-81E7-FC10BF6622C6}" type="pres">
      <dgm:prSet presAssocID="{4E5EF690-B29D-4722-A407-52D1DC4A264D}" presName="hierChild3" presStyleCnt="0"/>
      <dgm:spPr/>
    </dgm:pt>
  </dgm:ptLst>
  <dgm:cxnLst>
    <dgm:cxn modelId="{FBE71A87-DECD-4187-9FCF-0C5E3109341E}" srcId="{86097B11-2248-4CDB-89AD-E8A9501994AB}" destId="{CECAF509-6F91-431E-883E-D036B49086AB}" srcOrd="0" destOrd="0" parTransId="{1DC4D870-1152-4BC6-8F9E-38FFBE06D19B}" sibTransId="{E61A2FF2-3B66-41A4-8D7E-77FB305DC5A3}"/>
    <dgm:cxn modelId="{5AD1C2F1-AF00-43FA-ADEB-CB2F83371E4C}" type="presOf" srcId="{E732902E-9C0E-4CAB-B685-1EF45FB27931}" destId="{FD3C86E7-B913-4BD7-A5F6-8D92C5C2B974}" srcOrd="0" destOrd="0" presId="urn:microsoft.com/office/officeart/2005/8/layout/hierarchy1"/>
    <dgm:cxn modelId="{04BB771B-7686-45A8-BD7E-E418C77018F3}" type="presOf" srcId="{CECAF509-6F91-431E-883E-D036B49086AB}" destId="{24720D42-5641-4630-BA21-44D64002F7A8}" srcOrd="0" destOrd="0" presId="urn:microsoft.com/office/officeart/2005/8/layout/hierarchy1"/>
    <dgm:cxn modelId="{C6632260-F029-4832-89F4-7FF027595707}" srcId="{CECAF509-6F91-431E-883E-D036B49086AB}" destId="{E732902E-9C0E-4CAB-B685-1EF45FB27931}" srcOrd="0" destOrd="0" parTransId="{3B4E48E8-DB9E-4496-B793-EFE8C32D2D07}" sibTransId="{16F16BA2-A6F8-4676-9C7B-C03C6CD6398E}"/>
    <dgm:cxn modelId="{5C0D2697-9BDB-402E-B673-0D4304F728F4}" type="presOf" srcId="{3B4E48E8-DB9E-4496-B793-EFE8C32D2D07}" destId="{B932C738-E638-41D4-993F-80BF0C7EEED7}" srcOrd="0" destOrd="0" presId="urn:microsoft.com/office/officeart/2005/8/layout/hierarchy1"/>
    <dgm:cxn modelId="{82D295E1-EE97-4184-95FD-8EB8F9404182}" type="presOf" srcId="{4E5EF690-B29D-4722-A407-52D1DC4A264D}" destId="{13E69DF7-B4FF-48DD-875E-D158B89A8648}" srcOrd="0" destOrd="0" presId="urn:microsoft.com/office/officeart/2005/8/layout/hierarchy1"/>
    <dgm:cxn modelId="{FC96EF8D-4542-4820-B59E-7C6FDB5D6829}" type="presOf" srcId="{1110FECA-2517-4B27-90BC-4BF800D1E55D}" destId="{6BBB2F56-9D5B-415A-904E-AA09C90242FD}" srcOrd="0" destOrd="0" presId="urn:microsoft.com/office/officeart/2005/8/layout/hierarchy1"/>
    <dgm:cxn modelId="{A8019476-F630-4E96-8636-36F58CDA26CD}" type="presOf" srcId="{86097B11-2248-4CDB-89AD-E8A9501994AB}" destId="{AA6D9F68-925B-4228-B74F-E759985376C0}" srcOrd="0" destOrd="0" presId="urn:microsoft.com/office/officeart/2005/8/layout/hierarchy1"/>
    <dgm:cxn modelId="{C1AEC933-ED02-4FFA-9C2D-1A308F996DF4}" srcId="{CECAF509-6F91-431E-883E-D036B49086AB}" destId="{4E5EF690-B29D-4722-A407-52D1DC4A264D}" srcOrd="1" destOrd="0" parTransId="{1110FECA-2517-4B27-90BC-4BF800D1E55D}" sibTransId="{69C364F8-02B1-4321-BA18-09345FFF3298}"/>
    <dgm:cxn modelId="{3645C8BB-6671-43FF-AC1F-3DCC7DFA992B}" type="presParOf" srcId="{AA6D9F68-925B-4228-B74F-E759985376C0}" destId="{05A82B0C-1C74-4BC8-B37F-3DAA2A85E806}" srcOrd="0" destOrd="0" presId="urn:microsoft.com/office/officeart/2005/8/layout/hierarchy1"/>
    <dgm:cxn modelId="{FEA82686-A87B-4179-A577-50B165CB34CA}" type="presParOf" srcId="{05A82B0C-1C74-4BC8-B37F-3DAA2A85E806}" destId="{892E8025-9F44-498D-B8A6-7441B527F556}" srcOrd="0" destOrd="0" presId="urn:microsoft.com/office/officeart/2005/8/layout/hierarchy1"/>
    <dgm:cxn modelId="{7E4AB877-95E4-463B-A13D-823FA4297611}" type="presParOf" srcId="{892E8025-9F44-498D-B8A6-7441B527F556}" destId="{10DDE62F-80B1-429F-95AD-7E8CF86E92EF}" srcOrd="0" destOrd="0" presId="urn:microsoft.com/office/officeart/2005/8/layout/hierarchy1"/>
    <dgm:cxn modelId="{64747CB5-75D7-40E6-8093-22E102D4E892}" type="presParOf" srcId="{892E8025-9F44-498D-B8A6-7441B527F556}" destId="{24720D42-5641-4630-BA21-44D64002F7A8}" srcOrd="1" destOrd="0" presId="urn:microsoft.com/office/officeart/2005/8/layout/hierarchy1"/>
    <dgm:cxn modelId="{867128E8-4C17-4C8A-94B1-C64319F2F46E}" type="presParOf" srcId="{05A82B0C-1C74-4BC8-B37F-3DAA2A85E806}" destId="{70675A09-39B9-4E6E-8ADD-B984D2FAA941}" srcOrd="1" destOrd="0" presId="urn:microsoft.com/office/officeart/2005/8/layout/hierarchy1"/>
    <dgm:cxn modelId="{0D9F898D-4946-4660-AA2C-AB7E088C2B7A}" type="presParOf" srcId="{70675A09-39B9-4E6E-8ADD-B984D2FAA941}" destId="{B932C738-E638-41D4-993F-80BF0C7EEED7}" srcOrd="0" destOrd="0" presId="urn:microsoft.com/office/officeart/2005/8/layout/hierarchy1"/>
    <dgm:cxn modelId="{8DBB4595-B058-4BD2-BC15-5A0422FE56C2}" type="presParOf" srcId="{70675A09-39B9-4E6E-8ADD-B984D2FAA941}" destId="{379B746D-6D57-4CD6-B747-FE8CB76FB2E4}" srcOrd="1" destOrd="0" presId="urn:microsoft.com/office/officeart/2005/8/layout/hierarchy1"/>
    <dgm:cxn modelId="{0B21D6F1-14F0-42F2-9BAF-F06343104BC4}" type="presParOf" srcId="{379B746D-6D57-4CD6-B747-FE8CB76FB2E4}" destId="{741EFE26-6484-431A-834C-9B1CA07ABD94}" srcOrd="0" destOrd="0" presId="urn:microsoft.com/office/officeart/2005/8/layout/hierarchy1"/>
    <dgm:cxn modelId="{3E6E76FF-1359-400A-94DC-B82EA79FAB99}" type="presParOf" srcId="{741EFE26-6484-431A-834C-9B1CA07ABD94}" destId="{43A5E4A3-83F7-4044-83D5-D1C891F5A8A2}" srcOrd="0" destOrd="0" presId="urn:microsoft.com/office/officeart/2005/8/layout/hierarchy1"/>
    <dgm:cxn modelId="{EB305CE4-882A-4C0D-8C30-156E070DD2AC}" type="presParOf" srcId="{741EFE26-6484-431A-834C-9B1CA07ABD94}" destId="{FD3C86E7-B913-4BD7-A5F6-8D92C5C2B974}" srcOrd="1" destOrd="0" presId="urn:microsoft.com/office/officeart/2005/8/layout/hierarchy1"/>
    <dgm:cxn modelId="{01B8DFEC-4BA4-4268-8D02-C63A0A3A4BB7}" type="presParOf" srcId="{379B746D-6D57-4CD6-B747-FE8CB76FB2E4}" destId="{170821BF-6F39-4621-A1A2-BB1B74F62FE4}" srcOrd="1" destOrd="0" presId="urn:microsoft.com/office/officeart/2005/8/layout/hierarchy1"/>
    <dgm:cxn modelId="{46C48D92-EF43-4B2F-ABD0-89747B247ED4}" type="presParOf" srcId="{70675A09-39B9-4E6E-8ADD-B984D2FAA941}" destId="{6BBB2F56-9D5B-415A-904E-AA09C90242FD}" srcOrd="2" destOrd="0" presId="urn:microsoft.com/office/officeart/2005/8/layout/hierarchy1"/>
    <dgm:cxn modelId="{0FF08FBA-56D0-4BB7-8A7B-F309C5579DBC}" type="presParOf" srcId="{70675A09-39B9-4E6E-8ADD-B984D2FAA941}" destId="{CDA8DCE6-FE06-4992-B2F6-F67EBD9892AE}" srcOrd="3" destOrd="0" presId="urn:microsoft.com/office/officeart/2005/8/layout/hierarchy1"/>
    <dgm:cxn modelId="{23A64223-FCDF-4326-9871-80A4D188AC15}" type="presParOf" srcId="{CDA8DCE6-FE06-4992-B2F6-F67EBD9892AE}" destId="{86BC1F07-B6B4-45DB-8AE7-ECC6B5CD4EAE}" srcOrd="0" destOrd="0" presId="urn:microsoft.com/office/officeart/2005/8/layout/hierarchy1"/>
    <dgm:cxn modelId="{67C5AE9C-4176-4898-B98C-FE12F477A9F9}" type="presParOf" srcId="{86BC1F07-B6B4-45DB-8AE7-ECC6B5CD4EAE}" destId="{48B09717-F607-4A88-9F94-327C2EB5B832}" srcOrd="0" destOrd="0" presId="urn:microsoft.com/office/officeart/2005/8/layout/hierarchy1"/>
    <dgm:cxn modelId="{374D2C74-3C8C-4D47-A0A7-04187C3703AB}" type="presParOf" srcId="{86BC1F07-B6B4-45DB-8AE7-ECC6B5CD4EAE}" destId="{13E69DF7-B4FF-48DD-875E-D158B89A8648}" srcOrd="1" destOrd="0" presId="urn:microsoft.com/office/officeart/2005/8/layout/hierarchy1"/>
    <dgm:cxn modelId="{6D9ED83A-DA1C-4FB8-B071-B4DC433D34A5}" type="presParOf" srcId="{CDA8DCE6-FE06-4992-B2F6-F67EBD9892AE}" destId="{ECDFB470-A822-4CD5-81E7-FC10BF6622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9BACE8-EF5C-417B-BDBC-1FF7CCADA984}">
      <dsp:nvSpPr>
        <dsp:cNvPr id="0" name=""/>
        <dsp:cNvSpPr/>
      </dsp:nvSpPr>
      <dsp:spPr>
        <a:xfrm rot="5400000">
          <a:off x="-267026" y="931198"/>
          <a:ext cx="1185534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E4F51-5AC5-464E-930F-90BB515E6EDB}">
      <dsp:nvSpPr>
        <dsp:cNvPr id="0" name=""/>
        <dsp:cNvSpPr/>
      </dsp:nvSpPr>
      <dsp:spPr>
        <a:xfrm>
          <a:off x="4072" y="172191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Решение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Думы ОМО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23.12.2019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52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072" y="172191"/>
        <a:ext cx="1590321" cy="954192"/>
      </dsp:txXfrm>
    </dsp:sp>
    <dsp:sp modelId="{CC01EBBB-6E0C-443B-8B83-D077BC6C5A1C}">
      <dsp:nvSpPr>
        <dsp:cNvPr id="0" name=""/>
        <dsp:cNvSpPr/>
      </dsp:nvSpPr>
      <dsp:spPr>
        <a:xfrm rot="5400000">
          <a:off x="-267026" y="2123939"/>
          <a:ext cx="1185534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7FE31-FB3D-4E46-8E07-9E5938B6263D}">
      <dsp:nvSpPr>
        <dsp:cNvPr id="0" name=""/>
        <dsp:cNvSpPr/>
      </dsp:nvSpPr>
      <dsp:spPr>
        <a:xfrm>
          <a:off x="4072" y="1364932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31.01.2020 № 86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72" y="1364932"/>
        <a:ext cx="1590321" cy="954192"/>
      </dsp:txXfrm>
    </dsp:sp>
    <dsp:sp modelId="{B9F2C9A8-A6FF-4C96-B7E2-CF87E3F43F47}">
      <dsp:nvSpPr>
        <dsp:cNvPr id="0" name=""/>
        <dsp:cNvSpPr/>
      </dsp:nvSpPr>
      <dsp:spPr>
        <a:xfrm rot="5400000">
          <a:off x="-267026" y="3316680"/>
          <a:ext cx="1185534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18CE6-2280-4156-ABAF-C05060C5A927}">
      <dsp:nvSpPr>
        <dsp:cNvPr id="0" name=""/>
        <dsp:cNvSpPr/>
      </dsp:nvSpPr>
      <dsp:spPr>
        <a:xfrm>
          <a:off x="4072" y="2557674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28.02.2020 № 98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72" y="2557674"/>
        <a:ext cx="1590321" cy="954192"/>
      </dsp:txXfrm>
    </dsp:sp>
    <dsp:sp modelId="{CE52F9AA-712B-4174-93DD-BD26886655D3}">
      <dsp:nvSpPr>
        <dsp:cNvPr id="0" name=""/>
        <dsp:cNvSpPr/>
      </dsp:nvSpPr>
      <dsp:spPr>
        <a:xfrm>
          <a:off x="329344" y="3913050"/>
          <a:ext cx="2107920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522DB-A82C-4E06-942A-242523AB848A}">
      <dsp:nvSpPr>
        <dsp:cNvPr id="0" name=""/>
        <dsp:cNvSpPr/>
      </dsp:nvSpPr>
      <dsp:spPr>
        <a:xfrm>
          <a:off x="4072" y="3750415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27.03.2020 № 101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72" y="3750415"/>
        <a:ext cx="1590321" cy="954192"/>
      </dsp:txXfrm>
    </dsp:sp>
    <dsp:sp modelId="{A95CD94F-2209-4EA1-80FB-645EECFD41E0}">
      <dsp:nvSpPr>
        <dsp:cNvPr id="0" name=""/>
        <dsp:cNvSpPr/>
      </dsp:nvSpPr>
      <dsp:spPr>
        <a:xfrm rot="16200000">
          <a:off x="1848101" y="3316680"/>
          <a:ext cx="1185534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47611-A9B1-473D-B2DE-BE0115BEC464}">
      <dsp:nvSpPr>
        <dsp:cNvPr id="0" name=""/>
        <dsp:cNvSpPr/>
      </dsp:nvSpPr>
      <dsp:spPr>
        <a:xfrm>
          <a:off x="2119200" y="3750415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24.04.2020 № 118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119200" y="3750415"/>
        <a:ext cx="1590321" cy="954192"/>
      </dsp:txXfrm>
    </dsp:sp>
    <dsp:sp modelId="{E1BA3F25-1194-49A9-9FF1-D8B608618C4A}">
      <dsp:nvSpPr>
        <dsp:cNvPr id="0" name=""/>
        <dsp:cNvSpPr/>
      </dsp:nvSpPr>
      <dsp:spPr>
        <a:xfrm rot="16200000">
          <a:off x="1851436" y="2127274"/>
          <a:ext cx="1178864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2D38E-4808-43C3-A056-8208A23519FF}">
      <dsp:nvSpPr>
        <dsp:cNvPr id="0" name=""/>
        <dsp:cNvSpPr/>
      </dsp:nvSpPr>
      <dsp:spPr>
        <a:xfrm>
          <a:off x="2119200" y="2557674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04.06.2020 № 121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119200" y="2557674"/>
        <a:ext cx="1590321" cy="954192"/>
      </dsp:txXfrm>
    </dsp:sp>
    <dsp:sp modelId="{615F7F45-0F13-474A-B46E-5E938A4E93FE}">
      <dsp:nvSpPr>
        <dsp:cNvPr id="0" name=""/>
        <dsp:cNvSpPr/>
      </dsp:nvSpPr>
      <dsp:spPr>
        <a:xfrm rot="16200000">
          <a:off x="1844766" y="934532"/>
          <a:ext cx="1192203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1F220-D012-408D-9737-68D31CA399E6}">
      <dsp:nvSpPr>
        <dsp:cNvPr id="0" name=""/>
        <dsp:cNvSpPr/>
      </dsp:nvSpPr>
      <dsp:spPr>
        <a:xfrm>
          <a:off x="2119200" y="1371602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26.06.2020 № 137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119200" y="1371602"/>
        <a:ext cx="1590321" cy="954192"/>
      </dsp:txXfrm>
    </dsp:sp>
    <dsp:sp modelId="{EB9A0F72-AA01-4323-AF4E-72E09CA7C43E}">
      <dsp:nvSpPr>
        <dsp:cNvPr id="0" name=""/>
        <dsp:cNvSpPr/>
      </dsp:nvSpPr>
      <dsp:spPr>
        <a:xfrm>
          <a:off x="2444471" y="334827"/>
          <a:ext cx="2107920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6A3DF-9A4C-4488-9A8F-12602C4EE0B0}">
      <dsp:nvSpPr>
        <dsp:cNvPr id="0" name=""/>
        <dsp:cNvSpPr/>
      </dsp:nvSpPr>
      <dsp:spPr>
        <a:xfrm>
          <a:off x="2119200" y="172191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10.08.2020 № 139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119200" y="172191"/>
        <a:ext cx="1590321" cy="954192"/>
      </dsp:txXfrm>
    </dsp:sp>
    <dsp:sp modelId="{3475EE5D-7109-4D5C-BF18-97C7F051C1BD}">
      <dsp:nvSpPr>
        <dsp:cNvPr id="0" name=""/>
        <dsp:cNvSpPr/>
      </dsp:nvSpPr>
      <dsp:spPr>
        <a:xfrm rot="5400000">
          <a:off x="3963228" y="931198"/>
          <a:ext cx="1185534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0EE8E-91F6-4FA0-BE2E-6B4463B119B6}">
      <dsp:nvSpPr>
        <dsp:cNvPr id="0" name=""/>
        <dsp:cNvSpPr/>
      </dsp:nvSpPr>
      <dsp:spPr>
        <a:xfrm>
          <a:off x="4234328" y="172191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31.08.2020 № 143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34328" y="172191"/>
        <a:ext cx="1590321" cy="954192"/>
      </dsp:txXfrm>
    </dsp:sp>
    <dsp:sp modelId="{94FA951D-598A-4F17-BB17-F4364610C36C}">
      <dsp:nvSpPr>
        <dsp:cNvPr id="0" name=""/>
        <dsp:cNvSpPr/>
      </dsp:nvSpPr>
      <dsp:spPr>
        <a:xfrm rot="5400000">
          <a:off x="3963228" y="2123939"/>
          <a:ext cx="1185534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ED831-973C-40C9-90E3-7140D52839E0}">
      <dsp:nvSpPr>
        <dsp:cNvPr id="0" name=""/>
        <dsp:cNvSpPr/>
      </dsp:nvSpPr>
      <dsp:spPr>
        <a:xfrm>
          <a:off x="4234328" y="1364932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25.09.2020 № 146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34328" y="1364932"/>
        <a:ext cx="1590321" cy="954192"/>
      </dsp:txXfrm>
    </dsp:sp>
    <dsp:sp modelId="{69ED2164-5977-4563-B192-F2570E36478E}">
      <dsp:nvSpPr>
        <dsp:cNvPr id="0" name=""/>
        <dsp:cNvSpPr/>
      </dsp:nvSpPr>
      <dsp:spPr>
        <a:xfrm rot="5400000">
          <a:off x="3963228" y="3316680"/>
          <a:ext cx="1185534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605F5-6BA0-4C9F-95F7-B3EE6DB23E68}">
      <dsp:nvSpPr>
        <dsp:cNvPr id="0" name=""/>
        <dsp:cNvSpPr/>
      </dsp:nvSpPr>
      <dsp:spPr>
        <a:xfrm>
          <a:off x="4234328" y="2557674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16.10.2020 № 153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34328" y="2557674"/>
        <a:ext cx="1590321" cy="954192"/>
      </dsp:txXfrm>
    </dsp:sp>
    <dsp:sp modelId="{B5449F69-DFF2-4711-83BA-F3F14BD40CD1}">
      <dsp:nvSpPr>
        <dsp:cNvPr id="0" name=""/>
        <dsp:cNvSpPr/>
      </dsp:nvSpPr>
      <dsp:spPr>
        <a:xfrm>
          <a:off x="4559599" y="3913050"/>
          <a:ext cx="2107920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607BF-0A93-415E-A050-FAC4B0FE507C}">
      <dsp:nvSpPr>
        <dsp:cNvPr id="0" name=""/>
        <dsp:cNvSpPr/>
      </dsp:nvSpPr>
      <dsp:spPr>
        <a:xfrm>
          <a:off x="4234328" y="3750415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16.11.2020  № 162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34328" y="3750415"/>
        <a:ext cx="1590321" cy="954192"/>
      </dsp:txXfrm>
    </dsp:sp>
    <dsp:sp modelId="{71154962-DBB7-450C-8BB7-230DC776ED55}">
      <dsp:nvSpPr>
        <dsp:cNvPr id="0" name=""/>
        <dsp:cNvSpPr/>
      </dsp:nvSpPr>
      <dsp:spPr>
        <a:xfrm rot="16200000">
          <a:off x="6078356" y="3316680"/>
          <a:ext cx="1185534" cy="143128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1A095-6E81-497C-81C5-484E09FED3BD}">
      <dsp:nvSpPr>
        <dsp:cNvPr id="0" name=""/>
        <dsp:cNvSpPr/>
      </dsp:nvSpPr>
      <dsp:spPr>
        <a:xfrm>
          <a:off x="6349455" y="3750415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26.11.2020  № 166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349455" y="3750415"/>
        <a:ext cx="1590321" cy="954192"/>
      </dsp:txXfrm>
    </dsp:sp>
    <dsp:sp modelId="{26D10AA4-0A4B-42FA-9A47-CEA494AB6B4E}">
      <dsp:nvSpPr>
        <dsp:cNvPr id="0" name=""/>
        <dsp:cNvSpPr/>
      </dsp:nvSpPr>
      <dsp:spPr>
        <a:xfrm>
          <a:off x="6349455" y="2557674"/>
          <a:ext cx="1590321" cy="954192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24.12.2020 № 168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349455" y="2557674"/>
        <a:ext cx="1590321" cy="9541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DACBC-C617-4C58-B73B-366800DE9F0F}">
      <dsp:nvSpPr>
        <dsp:cNvPr id="0" name=""/>
        <dsp:cNvSpPr/>
      </dsp:nvSpPr>
      <dsp:spPr>
        <a:xfrm>
          <a:off x="0" y="38099"/>
          <a:ext cx="7620000" cy="47625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 w="9525" cap="flat" cmpd="sng" algn="ctr">
          <a:solidFill>
            <a:schemeClr val="bg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2700">
          <a:bevelT w="0" h="0"/>
          <a:contourClr>
            <a:schemeClr val="accent3">
              <a:shade val="80000"/>
            </a:schemeClr>
          </a:contourClr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3029CE51-ECF4-4453-B29B-3A2FA24DF2D5}">
      <dsp:nvSpPr>
        <dsp:cNvPr id="0" name=""/>
        <dsp:cNvSpPr/>
      </dsp:nvSpPr>
      <dsp:spPr>
        <a:xfrm>
          <a:off x="750566" y="3674744"/>
          <a:ext cx="175260" cy="175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AD40C6-9614-479C-99A7-40109E6F1E36}">
      <dsp:nvSpPr>
        <dsp:cNvPr id="0" name=""/>
        <dsp:cNvSpPr/>
      </dsp:nvSpPr>
      <dsp:spPr>
        <a:xfrm>
          <a:off x="464811" y="3762375"/>
          <a:ext cx="1744988" cy="113347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67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Утверждённый первоначальный план                   638 355,4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4811" y="3762375"/>
        <a:ext cx="1744988" cy="1133475"/>
      </dsp:txXfrm>
    </dsp:sp>
    <dsp:sp modelId="{2697EF0F-6713-42CC-8E26-34408AEFC984}">
      <dsp:nvSpPr>
        <dsp:cNvPr id="0" name=""/>
        <dsp:cNvSpPr/>
      </dsp:nvSpPr>
      <dsp:spPr>
        <a:xfrm>
          <a:off x="1699256" y="2763202"/>
          <a:ext cx="274320" cy="2743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49F136-FD7E-46CD-B4B4-D8E57E33B24F}">
      <dsp:nvSpPr>
        <dsp:cNvPr id="0" name=""/>
        <dsp:cNvSpPr/>
      </dsp:nvSpPr>
      <dsp:spPr>
        <a:xfrm>
          <a:off x="609595" y="2019294"/>
          <a:ext cx="1264920" cy="199548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56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Изменения         72 678,8</a:t>
          </a:r>
        </a:p>
      </dsp:txBody>
      <dsp:txXfrm>
        <a:off x="609595" y="2019294"/>
        <a:ext cx="1264920" cy="1995487"/>
      </dsp:txXfrm>
    </dsp:sp>
    <dsp:sp modelId="{53CDE886-A0E5-451F-8453-BB3B1AF1A7F0}">
      <dsp:nvSpPr>
        <dsp:cNvPr id="0" name=""/>
        <dsp:cNvSpPr/>
      </dsp:nvSpPr>
      <dsp:spPr>
        <a:xfrm>
          <a:off x="2918456" y="2036444"/>
          <a:ext cx="365760" cy="3657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306B76-D9EC-49B9-AE73-441A62841720}">
      <dsp:nvSpPr>
        <dsp:cNvPr id="0" name=""/>
        <dsp:cNvSpPr/>
      </dsp:nvSpPr>
      <dsp:spPr>
        <a:xfrm>
          <a:off x="2689852" y="2352674"/>
          <a:ext cx="1729746" cy="267652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9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Утверждённый уточнённый план                711 034,2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9852" y="2352674"/>
        <a:ext cx="1729746" cy="2676525"/>
      </dsp:txXfrm>
    </dsp:sp>
    <dsp:sp modelId="{E2804EFD-F6FD-4DCA-B441-5A2277A5D274}">
      <dsp:nvSpPr>
        <dsp:cNvPr id="0" name=""/>
        <dsp:cNvSpPr/>
      </dsp:nvSpPr>
      <dsp:spPr>
        <a:xfrm>
          <a:off x="4335776" y="1468754"/>
          <a:ext cx="472440" cy="472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7972F3-8EB6-4301-B0DE-ED36392D3102}">
      <dsp:nvSpPr>
        <dsp:cNvPr id="0" name=""/>
        <dsp:cNvSpPr/>
      </dsp:nvSpPr>
      <dsp:spPr>
        <a:xfrm>
          <a:off x="3047988" y="419116"/>
          <a:ext cx="1676415" cy="319087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336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Не утверждённые изменения       9 120,8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7988" y="419116"/>
        <a:ext cx="1676415" cy="3190875"/>
      </dsp:txXfrm>
    </dsp:sp>
    <dsp:sp modelId="{224DFE27-0467-42D0-81C9-A280B3B2FFCD}">
      <dsp:nvSpPr>
        <dsp:cNvPr id="0" name=""/>
        <dsp:cNvSpPr/>
      </dsp:nvSpPr>
      <dsp:spPr>
        <a:xfrm>
          <a:off x="5795006" y="1089659"/>
          <a:ext cx="601980" cy="6019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EC35A3-5374-4117-9D84-429E222A1DBF}">
      <dsp:nvSpPr>
        <dsp:cNvPr id="0" name=""/>
        <dsp:cNvSpPr/>
      </dsp:nvSpPr>
      <dsp:spPr>
        <a:xfrm>
          <a:off x="5562603" y="1943087"/>
          <a:ext cx="1524015" cy="157674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977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Уточнённый план             720 155,0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2603" y="1943087"/>
        <a:ext cx="1524015" cy="15767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DACBC-C617-4C58-B73B-366800DE9F0F}">
      <dsp:nvSpPr>
        <dsp:cNvPr id="0" name=""/>
        <dsp:cNvSpPr/>
      </dsp:nvSpPr>
      <dsp:spPr>
        <a:xfrm>
          <a:off x="0" y="76199"/>
          <a:ext cx="7620000" cy="47625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 w="9525" cap="flat" cmpd="sng" algn="ctr">
          <a:solidFill>
            <a:schemeClr val="bg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2700">
          <a:bevelT w="0" h="0"/>
          <a:contourClr>
            <a:schemeClr val="accent3">
              <a:shade val="80000"/>
            </a:schemeClr>
          </a:contourClr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3029CE51-ECF4-4453-B29B-3A2FA24DF2D5}">
      <dsp:nvSpPr>
        <dsp:cNvPr id="0" name=""/>
        <dsp:cNvSpPr/>
      </dsp:nvSpPr>
      <dsp:spPr>
        <a:xfrm>
          <a:off x="750566" y="3712845"/>
          <a:ext cx="175260" cy="175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AD40C6-9614-479C-99A7-40109E6F1E36}">
      <dsp:nvSpPr>
        <dsp:cNvPr id="0" name=""/>
        <dsp:cNvSpPr/>
      </dsp:nvSpPr>
      <dsp:spPr>
        <a:xfrm>
          <a:off x="464811" y="3800475"/>
          <a:ext cx="1744988" cy="113347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67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Утверждённый первоначальный план                   644 919,6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4811" y="3800475"/>
        <a:ext cx="1744988" cy="1133475"/>
      </dsp:txXfrm>
    </dsp:sp>
    <dsp:sp modelId="{2697EF0F-6713-42CC-8E26-34408AEFC984}">
      <dsp:nvSpPr>
        <dsp:cNvPr id="0" name=""/>
        <dsp:cNvSpPr/>
      </dsp:nvSpPr>
      <dsp:spPr>
        <a:xfrm>
          <a:off x="1699256" y="2801302"/>
          <a:ext cx="274320" cy="2743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49F136-FD7E-46CD-B4B4-D8E57E33B24F}">
      <dsp:nvSpPr>
        <dsp:cNvPr id="0" name=""/>
        <dsp:cNvSpPr/>
      </dsp:nvSpPr>
      <dsp:spPr>
        <a:xfrm>
          <a:off x="609595" y="2057394"/>
          <a:ext cx="1264920" cy="199548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56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Изменения         98 516,6</a:t>
          </a:r>
        </a:p>
      </dsp:txBody>
      <dsp:txXfrm>
        <a:off x="609595" y="2057394"/>
        <a:ext cx="1264920" cy="1995487"/>
      </dsp:txXfrm>
    </dsp:sp>
    <dsp:sp modelId="{53CDE886-A0E5-451F-8453-BB3B1AF1A7F0}">
      <dsp:nvSpPr>
        <dsp:cNvPr id="0" name=""/>
        <dsp:cNvSpPr/>
      </dsp:nvSpPr>
      <dsp:spPr>
        <a:xfrm>
          <a:off x="2918456" y="2074544"/>
          <a:ext cx="365760" cy="3657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306B76-D9EC-49B9-AE73-441A62841720}">
      <dsp:nvSpPr>
        <dsp:cNvPr id="0" name=""/>
        <dsp:cNvSpPr/>
      </dsp:nvSpPr>
      <dsp:spPr>
        <a:xfrm>
          <a:off x="2689852" y="2428875"/>
          <a:ext cx="1729746" cy="267652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9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Утверждённый уточнённый план                743 436,2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9852" y="2428875"/>
        <a:ext cx="1729746" cy="2676525"/>
      </dsp:txXfrm>
    </dsp:sp>
    <dsp:sp modelId="{E2804EFD-F6FD-4DCA-B441-5A2277A5D274}">
      <dsp:nvSpPr>
        <dsp:cNvPr id="0" name=""/>
        <dsp:cNvSpPr/>
      </dsp:nvSpPr>
      <dsp:spPr>
        <a:xfrm>
          <a:off x="4335776" y="1506854"/>
          <a:ext cx="472440" cy="472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7972F3-8EB6-4301-B0DE-ED36392D3102}">
      <dsp:nvSpPr>
        <dsp:cNvPr id="0" name=""/>
        <dsp:cNvSpPr/>
      </dsp:nvSpPr>
      <dsp:spPr>
        <a:xfrm>
          <a:off x="3047988" y="457216"/>
          <a:ext cx="1676415" cy="319087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336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Не утверждённые изменения       9 120,8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7988" y="457216"/>
        <a:ext cx="1676415" cy="3190875"/>
      </dsp:txXfrm>
    </dsp:sp>
    <dsp:sp modelId="{224DFE27-0467-42D0-81C9-A280B3B2FFCD}">
      <dsp:nvSpPr>
        <dsp:cNvPr id="0" name=""/>
        <dsp:cNvSpPr/>
      </dsp:nvSpPr>
      <dsp:spPr>
        <a:xfrm>
          <a:off x="5795006" y="1127759"/>
          <a:ext cx="601980" cy="6019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EC35A3-5374-4117-9D84-429E222A1DBF}">
      <dsp:nvSpPr>
        <dsp:cNvPr id="0" name=""/>
        <dsp:cNvSpPr/>
      </dsp:nvSpPr>
      <dsp:spPr>
        <a:xfrm>
          <a:off x="5562603" y="1981187"/>
          <a:ext cx="1524015" cy="157674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977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Уточнённый план             752 557,0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2603" y="1981187"/>
        <a:ext cx="1524015" cy="15767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4AB5DF-2416-476C-839A-B32A25D91B64}">
      <dsp:nvSpPr>
        <dsp:cNvPr id="0" name=""/>
        <dsp:cNvSpPr/>
      </dsp:nvSpPr>
      <dsp:spPr>
        <a:xfrm>
          <a:off x="2682160" y="2617275"/>
          <a:ext cx="2024824" cy="2024824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107 637,4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2160" y="2617275"/>
        <a:ext cx="2024824" cy="2024824"/>
      </dsp:txXfrm>
    </dsp:sp>
    <dsp:sp modelId="{02F82FA0-2495-4D68-A950-914E8ED569EB}">
      <dsp:nvSpPr>
        <dsp:cNvPr id="0" name=""/>
        <dsp:cNvSpPr/>
      </dsp:nvSpPr>
      <dsp:spPr>
        <a:xfrm rot="11065422">
          <a:off x="1011277" y="3194848"/>
          <a:ext cx="1584324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FE62B-DC28-420D-AB5B-66A9818563CB}">
      <dsp:nvSpPr>
        <dsp:cNvPr id="0" name=""/>
        <dsp:cNvSpPr/>
      </dsp:nvSpPr>
      <dsp:spPr>
        <a:xfrm>
          <a:off x="51845" y="2652852"/>
          <a:ext cx="1923583" cy="1538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63 484,9 Средства краевого бюджета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845" y="2652852"/>
        <a:ext cx="1923583" cy="1538866"/>
      </dsp:txXfrm>
    </dsp:sp>
    <dsp:sp modelId="{A9BAFB6B-7A6D-45F8-9D98-B2A6E4A8BF07}">
      <dsp:nvSpPr>
        <dsp:cNvPr id="0" name=""/>
        <dsp:cNvSpPr/>
      </dsp:nvSpPr>
      <dsp:spPr>
        <a:xfrm rot="14199920">
          <a:off x="1663000" y="1642511"/>
          <a:ext cx="1828605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532EA-B345-4889-A753-0B596A71BE7F}">
      <dsp:nvSpPr>
        <dsp:cNvPr id="0" name=""/>
        <dsp:cNvSpPr/>
      </dsp:nvSpPr>
      <dsp:spPr>
        <a:xfrm>
          <a:off x="1113076" y="397738"/>
          <a:ext cx="1923583" cy="1538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19 690,2 Свободные остатки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13076" y="397738"/>
        <a:ext cx="1923583" cy="1538866"/>
      </dsp:txXfrm>
    </dsp:sp>
    <dsp:sp modelId="{B45A275C-CD3F-4681-91AD-1F90D8CC4FEE}">
      <dsp:nvSpPr>
        <dsp:cNvPr id="0" name=""/>
        <dsp:cNvSpPr/>
      </dsp:nvSpPr>
      <dsp:spPr>
        <a:xfrm rot="18281377">
          <a:off x="3930524" y="1652112"/>
          <a:ext cx="1866283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7C495-8016-494B-9F82-4F04CACBBF94}">
      <dsp:nvSpPr>
        <dsp:cNvPr id="0" name=""/>
        <dsp:cNvSpPr/>
      </dsp:nvSpPr>
      <dsp:spPr>
        <a:xfrm>
          <a:off x="4432953" y="403943"/>
          <a:ext cx="1923583" cy="153886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807,4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Средства ПАО «ЛУКОЙЛ» и от физических лиц 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32953" y="403943"/>
        <a:ext cx="1923583" cy="1538866"/>
      </dsp:txXfrm>
    </dsp:sp>
    <dsp:sp modelId="{FAC821F7-F623-441A-A740-250BCDF1F5AB}">
      <dsp:nvSpPr>
        <dsp:cNvPr id="0" name=""/>
        <dsp:cNvSpPr/>
      </dsp:nvSpPr>
      <dsp:spPr>
        <a:xfrm rot="21140783">
          <a:off x="4790812" y="3076635"/>
          <a:ext cx="1744310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AC9B7-1218-49DA-A60B-365A86C7ED97}">
      <dsp:nvSpPr>
        <dsp:cNvPr id="0" name=""/>
        <dsp:cNvSpPr/>
      </dsp:nvSpPr>
      <dsp:spPr>
        <a:xfrm>
          <a:off x="5565561" y="2479582"/>
          <a:ext cx="1923583" cy="153886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23 654,9 Остатки краевых средств  2019 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65561" y="2479582"/>
        <a:ext cx="1923583" cy="153886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DD359F-33A5-48A6-87A3-F19F3EB9B697}">
      <dsp:nvSpPr>
        <dsp:cNvPr id="0" name=""/>
        <dsp:cNvSpPr/>
      </dsp:nvSpPr>
      <dsp:spPr>
        <a:xfrm>
          <a:off x="0" y="4114804"/>
          <a:ext cx="8001000" cy="135160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79% - 554 527,0</a:t>
          </a: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114804"/>
        <a:ext cx="8001000" cy="729866"/>
      </dsp:txXfrm>
    </dsp:sp>
    <dsp:sp modelId="{66BFF30D-24D5-4435-84CA-27F4EB8D8DF0}">
      <dsp:nvSpPr>
        <dsp:cNvPr id="0" name=""/>
        <dsp:cNvSpPr/>
      </dsp:nvSpPr>
      <dsp:spPr>
        <a:xfrm>
          <a:off x="0" y="4820787"/>
          <a:ext cx="4000500" cy="6217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Дотация 27% - 151 854,2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820787"/>
        <a:ext cx="4000500" cy="621737"/>
      </dsp:txXfrm>
    </dsp:sp>
    <dsp:sp modelId="{C406DAD4-6BF2-407D-9D63-80FCEB5D1078}">
      <dsp:nvSpPr>
        <dsp:cNvPr id="0" name=""/>
        <dsp:cNvSpPr/>
      </dsp:nvSpPr>
      <dsp:spPr>
        <a:xfrm>
          <a:off x="4000500" y="4820787"/>
          <a:ext cx="4000500" cy="6217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Субсидии, субвенции, ИМТ 73% - 402 672,8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0500" y="4820787"/>
        <a:ext cx="4000500" cy="621737"/>
      </dsp:txXfrm>
    </dsp:sp>
    <dsp:sp modelId="{4B652AE7-1D81-460A-9365-CB75E2697F24}">
      <dsp:nvSpPr>
        <dsp:cNvPr id="0" name=""/>
        <dsp:cNvSpPr/>
      </dsp:nvSpPr>
      <dsp:spPr>
        <a:xfrm rot="10800000">
          <a:off x="0" y="2059460"/>
          <a:ext cx="8001000" cy="2078767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Налоговые и неналоговые доходы 21% -146 795,0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59460"/>
        <a:ext cx="8001000" cy="729647"/>
      </dsp:txXfrm>
    </dsp:sp>
    <dsp:sp modelId="{E403869B-88AE-4F0D-B8FF-CA1D97421469}">
      <dsp:nvSpPr>
        <dsp:cNvPr id="0" name=""/>
        <dsp:cNvSpPr/>
      </dsp:nvSpPr>
      <dsp:spPr>
        <a:xfrm>
          <a:off x="0" y="2789107"/>
          <a:ext cx="4000500" cy="6215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Налоговые доходы 53% -          78227,2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89107"/>
        <a:ext cx="4000500" cy="621551"/>
      </dsp:txXfrm>
    </dsp:sp>
    <dsp:sp modelId="{A2B626B6-0C36-4903-B718-DC03A95BC5C2}">
      <dsp:nvSpPr>
        <dsp:cNvPr id="0" name=""/>
        <dsp:cNvSpPr/>
      </dsp:nvSpPr>
      <dsp:spPr>
        <a:xfrm>
          <a:off x="4000500" y="2789107"/>
          <a:ext cx="4000500" cy="6215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Неналоговые доходы 47% -      68567,8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0500" y="2789107"/>
        <a:ext cx="4000500" cy="621551"/>
      </dsp:txXfrm>
    </dsp:sp>
    <dsp:sp modelId="{2605D6AC-6B5C-4159-9D8A-A9543EFB1F6C}">
      <dsp:nvSpPr>
        <dsp:cNvPr id="0" name=""/>
        <dsp:cNvSpPr/>
      </dsp:nvSpPr>
      <dsp:spPr>
        <a:xfrm rot="10800000">
          <a:off x="0" y="966"/>
          <a:ext cx="8001000" cy="2078767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Times New Roman" pitchFamily="18" charset="0"/>
              <a:cs typeface="Times New Roman" pitchFamily="18" charset="0"/>
            </a:rPr>
            <a:t>Доходы округа  701 322,0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966"/>
        <a:ext cx="8001000" cy="207876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DD60-73E6-43E8-ABD1-7386D55B5505}">
      <dsp:nvSpPr>
        <dsp:cNvPr id="0" name=""/>
        <dsp:cNvSpPr/>
      </dsp:nvSpPr>
      <dsp:spPr>
        <a:xfrm rot="5400000">
          <a:off x="5350561" y="-2325583"/>
          <a:ext cx="491132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Реализация мероприятий по обеспечению устойчивого сокращения непригодного для проживания жилого фонда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50561" y="-2325583"/>
        <a:ext cx="491132" cy="5266944"/>
      </dsp:txXfrm>
    </dsp:sp>
    <dsp:sp modelId="{C6A2EC6E-3D73-4483-B156-95F0303DD2D1}">
      <dsp:nvSpPr>
        <dsp:cNvPr id="0" name=""/>
        <dsp:cNvSpPr/>
      </dsp:nvSpPr>
      <dsp:spPr>
        <a:xfrm>
          <a:off x="0" y="930"/>
          <a:ext cx="2962656" cy="613916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13 322,8 т.р.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0" y="930"/>
        <a:ext cx="2962656" cy="613916"/>
      </dsp:txXfrm>
    </dsp:sp>
    <dsp:sp modelId="{3D007095-B506-48F6-A949-2D746B34988D}">
      <dsp:nvSpPr>
        <dsp:cNvPr id="0" name=""/>
        <dsp:cNvSpPr/>
      </dsp:nvSpPr>
      <dsp:spPr>
        <a:xfrm rot="5400000">
          <a:off x="5350561" y="-1680972"/>
          <a:ext cx="491132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Обеспечение мер социальной поддержки по оплате коммунальных услуг специалистам на селе (средства КБ)</a:t>
          </a:r>
          <a:endParaRPr lang="ru-RU" sz="15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50561" y="-1680972"/>
        <a:ext cx="491132" cy="5266944"/>
      </dsp:txXfrm>
    </dsp:sp>
    <dsp:sp modelId="{9CC6157C-2025-44FE-B226-05431826BD6A}">
      <dsp:nvSpPr>
        <dsp:cNvPr id="0" name=""/>
        <dsp:cNvSpPr/>
      </dsp:nvSpPr>
      <dsp:spPr>
        <a:xfrm>
          <a:off x="0" y="645541"/>
          <a:ext cx="2962656" cy="613916"/>
        </a:xfrm>
        <a:prstGeom prst="roundRect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9 413,3 т.р.</a:t>
          </a:r>
          <a:endParaRPr lang="ru-RU" sz="3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45541"/>
        <a:ext cx="2962656" cy="613916"/>
      </dsp:txXfrm>
    </dsp:sp>
    <dsp:sp modelId="{99440453-3477-46CE-9F3F-D57B717FAB36}">
      <dsp:nvSpPr>
        <dsp:cNvPr id="0" name=""/>
        <dsp:cNvSpPr/>
      </dsp:nvSpPr>
      <dsp:spPr>
        <a:xfrm rot="5400000">
          <a:off x="5350561" y="-1036360"/>
          <a:ext cx="491132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Приобретение жилья молодым семьям (средства федерального, краевого, поселенческих бюджетов)</a:t>
          </a:r>
          <a:endParaRPr lang="ru-RU" sz="15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50561" y="-1036360"/>
        <a:ext cx="491132" cy="5266944"/>
      </dsp:txXfrm>
    </dsp:sp>
    <dsp:sp modelId="{DE2AD862-376E-4B69-8806-910424F6B95F}">
      <dsp:nvSpPr>
        <dsp:cNvPr id="0" name=""/>
        <dsp:cNvSpPr/>
      </dsp:nvSpPr>
      <dsp:spPr>
        <a:xfrm>
          <a:off x="0" y="1290153"/>
          <a:ext cx="2962656" cy="613916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6 052,1 т.р.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0" y="1290153"/>
        <a:ext cx="2962656" cy="61391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DD60-73E6-43E8-ABD1-7386D55B5505}">
      <dsp:nvSpPr>
        <dsp:cNvPr id="0" name=""/>
        <dsp:cNvSpPr/>
      </dsp:nvSpPr>
      <dsp:spPr>
        <a:xfrm rot="5400000">
          <a:off x="5370207" y="-2350215"/>
          <a:ext cx="451841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Пенсия за выслугу лет муниципальным служащим (средства бюджета района)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70207" y="-2350215"/>
        <a:ext cx="451841" cy="5266944"/>
      </dsp:txXfrm>
    </dsp:sp>
    <dsp:sp modelId="{C6A2EC6E-3D73-4483-B156-95F0303DD2D1}">
      <dsp:nvSpPr>
        <dsp:cNvPr id="0" name=""/>
        <dsp:cNvSpPr/>
      </dsp:nvSpPr>
      <dsp:spPr>
        <a:xfrm>
          <a:off x="0" y="855"/>
          <a:ext cx="2962656" cy="564802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4 844,0т.р</a:t>
          </a:r>
          <a:r>
            <a:rPr lang="ru-RU" sz="3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3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55"/>
        <a:ext cx="2962656" cy="564802"/>
      </dsp:txXfrm>
    </dsp:sp>
    <dsp:sp modelId="{3D007095-B506-48F6-A949-2D746B34988D}">
      <dsp:nvSpPr>
        <dsp:cNvPr id="0" name=""/>
        <dsp:cNvSpPr/>
      </dsp:nvSpPr>
      <dsp:spPr>
        <a:xfrm rot="5400000">
          <a:off x="5370207" y="-1757172"/>
          <a:ext cx="451841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Строительство и приобретение жилых помещений для обеспечения жилыми помещениями детей-сирот</a:t>
          </a:r>
          <a:endParaRPr lang="ru-RU" sz="15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70207" y="-1757172"/>
        <a:ext cx="451841" cy="5266944"/>
      </dsp:txXfrm>
    </dsp:sp>
    <dsp:sp modelId="{9CC6157C-2025-44FE-B226-05431826BD6A}">
      <dsp:nvSpPr>
        <dsp:cNvPr id="0" name=""/>
        <dsp:cNvSpPr/>
      </dsp:nvSpPr>
      <dsp:spPr>
        <a:xfrm>
          <a:off x="0" y="593898"/>
          <a:ext cx="2962656" cy="564802"/>
        </a:xfrm>
        <a:prstGeom prst="roundRect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2 000,2 т.р.</a:t>
          </a:r>
          <a:endParaRPr lang="ru-RU" sz="3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93898"/>
        <a:ext cx="2962656" cy="564802"/>
      </dsp:txXfrm>
    </dsp:sp>
    <dsp:sp modelId="{99440453-3477-46CE-9F3F-D57B717FAB36}">
      <dsp:nvSpPr>
        <dsp:cNvPr id="0" name=""/>
        <dsp:cNvSpPr/>
      </dsp:nvSpPr>
      <dsp:spPr>
        <a:xfrm rot="5400000">
          <a:off x="5370207" y="-1164129"/>
          <a:ext cx="451841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детей в детских садах (средства КБ)</a:t>
          </a:r>
          <a:endParaRPr lang="ru-RU" sz="15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70207" y="-1164129"/>
        <a:ext cx="451841" cy="5266944"/>
      </dsp:txXfrm>
    </dsp:sp>
    <dsp:sp modelId="{DE2AD862-376E-4B69-8806-910424F6B95F}">
      <dsp:nvSpPr>
        <dsp:cNvPr id="0" name=""/>
        <dsp:cNvSpPr/>
      </dsp:nvSpPr>
      <dsp:spPr>
        <a:xfrm>
          <a:off x="0" y="1186940"/>
          <a:ext cx="2962656" cy="564802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1 779,7 т.р.</a:t>
          </a:r>
          <a:endParaRPr lang="ru-RU" sz="3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86940"/>
        <a:ext cx="2962656" cy="56480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DD60-73E6-43E8-ABD1-7386D55B5505}">
      <dsp:nvSpPr>
        <dsp:cNvPr id="0" name=""/>
        <dsp:cNvSpPr/>
      </dsp:nvSpPr>
      <dsp:spPr>
        <a:xfrm rot="5400000">
          <a:off x="5370207" y="-2350215"/>
          <a:ext cx="451841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Предоставление мер социальной поддержки учащихся из многодетных малоимущих семей  (средства КБ)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70207" y="-2350215"/>
        <a:ext cx="451841" cy="5266944"/>
      </dsp:txXfrm>
    </dsp:sp>
    <dsp:sp modelId="{C6A2EC6E-3D73-4483-B156-95F0303DD2D1}">
      <dsp:nvSpPr>
        <dsp:cNvPr id="0" name=""/>
        <dsp:cNvSpPr/>
      </dsp:nvSpPr>
      <dsp:spPr>
        <a:xfrm>
          <a:off x="0" y="855"/>
          <a:ext cx="2962656" cy="564802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1 334,1 т.р.</a:t>
          </a:r>
          <a:endParaRPr lang="ru-RU" sz="3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55"/>
        <a:ext cx="2962656" cy="564802"/>
      </dsp:txXfrm>
    </dsp:sp>
    <dsp:sp modelId="{3D007095-B506-48F6-A949-2D746B34988D}">
      <dsp:nvSpPr>
        <dsp:cNvPr id="0" name=""/>
        <dsp:cNvSpPr/>
      </dsp:nvSpPr>
      <dsp:spPr>
        <a:xfrm rot="5400000">
          <a:off x="5370207" y="-1757172"/>
          <a:ext cx="451841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Предоставление социальных гарантий и льгот педагогическим работникам</a:t>
          </a:r>
          <a:endParaRPr lang="ru-RU" sz="15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70207" y="-1757172"/>
        <a:ext cx="451841" cy="5266944"/>
      </dsp:txXfrm>
    </dsp:sp>
    <dsp:sp modelId="{9CC6157C-2025-44FE-B226-05431826BD6A}">
      <dsp:nvSpPr>
        <dsp:cNvPr id="0" name=""/>
        <dsp:cNvSpPr/>
      </dsp:nvSpPr>
      <dsp:spPr>
        <a:xfrm>
          <a:off x="0" y="593898"/>
          <a:ext cx="2962656" cy="564802"/>
        </a:xfrm>
        <a:prstGeom prst="roundRect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375,0 т.р.</a:t>
          </a:r>
          <a:endParaRPr lang="ru-RU" sz="3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93898"/>
        <a:ext cx="2962656" cy="564802"/>
      </dsp:txXfrm>
    </dsp:sp>
    <dsp:sp modelId="{99440453-3477-46CE-9F3F-D57B717FAB36}">
      <dsp:nvSpPr>
        <dsp:cNvPr id="0" name=""/>
        <dsp:cNvSpPr/>
      </dsp:nvSpPr>
      <dsp:spPr>
        <a:xfrm rot="5400000">
          <a:off x="5370207" y="-1164129"/>
          <a:ext cx="451841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Обеспечение путёвками на санаторно-курортное лечение работников муниципальных учреждений </a:t>
          </a:r>
          <a:endParaRPr lang="ru-RU" sz="15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370207" y="-1164129"/>
        <a:ext cx="451841" cy="5266944"/>
      </dsp:txXfrm>
    </dsp:sp>
    <dsp:sp modelId="{DE2AD862-376E-4B69-8806-910424F6B95F}">
      <dsp:nvSpPr>
        <dsp:cNvPr id="0" name=""/>
        <dsp:cNvSpPr/>
      </dsp:nvSpPr>
      <dsp:spPr>
        <a:xfrm>
          <a:off x="0" y="1186940"/>
          <a:ext cx="2962656" cy="564802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173,3 т.р.</a:t>
          </a:r>
          <a:endParaRPr lang="ru-RU" sz="3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86940"/>
        <a:ext cx="2962656" cy="56480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BB2F56-9D5B-415A-904E-AA09C90242FD}">
      <dsp:nvSpPr>
        <dsp:cNvPr id="0" name=""/>
        <dsp:cNvSpPr/>
      </dsp:nvSpPr>
      <dsp:spPr>
        <a:xfrm>
          <a:off x="3628422" y="2254721"/>
          <a:ext cx="1908040" cy="511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525"/>
              </a:lnTo>
              <a:lnTo>
                <a:pt x="1908040" y="335525"/>
              </a:lnTo>
              <a:lnTo>
                <a:pt x="1908040" y="511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2C738-E638-41D4-993F-80BF0C7EEED7}">
      <dsp:nvSpPr>
        <dsp:cNvPr id="0" name=""/>
        <dsp:cNvSpPr/>
      </dsp:nvSpPr>
      <dsp:spPr>
        <a:xfrm>
          <a:off x="1799469" y="2254721"/>
          <a:ext cx="1828953" cy="502871"/>
        </a:xfrm>
        <a:custGeom>
          <a:avLst/>
          <a:gdLst/>
          <a:ahLst/>
          <a:cxnLst/>
          <a:rect l="0" t="0" r="0" b="0"/>
          <a:pathLst>
            <a:path>
              <a:moveTo>
                <a:pt x="1828953" y="0"/>
              </a:moveTo>
              <a:lnTo>
                <a:pt x="1828953" y="327154"/>
              </a:lnTo>
              <a:lnTo>
                <a:pt x="0" y="327154"/>
              </a:lnTo>
              <a:lnTo>
                <a:pt x="0" y="502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DE62F-80B1-429F-95AD-7E8CF86E92EF}">
      <dsp:nvSpPr>
        <dsp:cNvPr id="0" name=""/>
        <dsp:cNvSpPr/>
      </dsp:nvSpPr>
      <dsp:spPr>
        <a:xfrm>
          <a:off x="1721304" y="561781"/>
          <a:ext cx="3814236" cy="1692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20D42-5641-4630-BA21-44D64002F7A8}">
      <dsp:nvSpPr>
        <dsp:cNvPr id="0" name=""/>
        <dsp:cNvSpPr/>
      </dsp:nvSpPr>
      <dsp:spPr>
        <a:xfrm>
          <a:off x="1932059" y="761999"/>
          <a:ext cx="3814236" cy="1692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728 844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32059" y="761999"/>
        <a:ext cx="3814236" cy="1692939"/>
      </dsp:txXfrm>
    </dsp:sp>
    <dsp:sp modelId="{43A5E4A3-83F7-4044-83D5-D1C891F5A8A2}">
      <dsp:nvSpPr>
        <dsp:cNvPr id="0" name=""/>
        <dsp:cNvSpPr/>
      </dsp:nvSpPr>
      <dsp:spPr>
        <a:xfrm>
          <a:off x="81110" y="2757592"/>
          <a:ext cx="3436716" cy="1440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C86E7-B913-4BD7-A5F6-8D92C5C2B974}">
      <dsp:nvSpPr>
        <dsp:cNvPr id="0" name=""/>
        <dsp:cNvSpPr/>
      </dsp:nvSpPr>
      <dsp:spPr>
        <a:xfrm>
          <a:off x="291866" y="2957810"/>
          <a:ext cx="3436716" cy="1440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637 611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программные расходы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1866" y="2957810"/>
        <a:ext cx="3436716" cy="1440133"/>
      </dsp:txXfrm>
    </dsp:sp>
    <dsp:sp modelId="{48B09717-F607-4A88-9F94-327C2EB5B832}">
      <dsp:nvSpPr>
        <dsp:cNvPr id="0" name=""/>
        <dsp:cNvSpPr/>
      </dsp:nvSpPr>
      <dsp:spPr>
        <a:xfrm>
          <a:off x="3842032" y="2765964"/>
          <a:ext cx="3388860" cy="1460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69DF7-B4FF-48DD-875E-D158B89A8648}">
      <dsp:nvSpPr>
        <dsp:cNvPr id="0" name=""/>
        <dsp:cNvSpPr/>
      </dsp:nvSpPr>
      <dsp:spPr>
        <a:xfrm>
          <a:off x="4052787" y="2966181"/>
          <a:ext cx="3388860" cy="1460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91 233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расходы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2787" y="2966181"/>
        <a:ext cx="3388860" cy="1460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0.84466</cdr:x>
      <cdr:y>0</cdr:y>
    </cdr:from>
    <cdr:to>
      <cdr:x>1</cdr:x>
      <cdr:y>0.11429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9400" y="0"/>
          <a:ext cx="1219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Млн. руб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0.13462</cdr:x>
      <cdr:y>0.85714</cdr:y>
    </cdr:from>
    <cdr:to>
      <cdr:x>0.25962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4572000"/>
          <a:ext cx="990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Всего</a:t>
          </a:r>
        </a:p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96,9 %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0.32692</cdr:x>
      <cdr:y>0.85714</cdr:y>
    </cdr:from>
    <cdr:to>
      <cdr:x>0.57692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90800" y="4572000"/>
          <a:ext cx="1981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Средства округа 99,6 %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0.61538</cdr:x>
      <cdr:y>0.85714</cdr:y>
    </cdr:from>
    <cdr:to>
      <cdr:x>0.81731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76800" y="4572000"/>
          <a:ext cx="1600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Средства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края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95,0 %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0.35563</cdr:x>
      <cdr:y>0.32394</cdr:y>
    </cdr:from>
    <cdr:to>
      <cdr:x>0.6503</cdr:x>
      <cdr:y>0.53521</cdr:y>
    </cdr:to>
    <cdr:sp macro="" textlink="">
      <cdr:nvSpPr>
        <cdr:cNvPr id="5" name="Блок-схема: альтернативный процесс 4"/>
        <cdr:cNvSpPr/>
      </cdr:nvSpPr>
      <cdr:spPr>
        <a:xfrm xmlns:a="http://schemas.openxmlformats.org/drawingml/2006/main">
          <a:off x="2667000" y="1752600"/>
          <a:ext cx="2209833" cy="1143009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76 846,9</a:t>
          </a:r>
        </a:p>
        <a:p xmlns:a="http://schemas.openxmlformats.org/drawingml/2006/main">
          <a:pPr algn="ctr"/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0.63717</cdr:x>
      <cdr:y>0.18667</cdr:y>
    </cdr:from>
    <cdr:to>
      <cdr:x>0.74336</cdr:x>
      <cdr:y>0.25333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486400" y="1066800"/>
          <a:ext cx="9144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0.43363</cdr:x>
      <cdr:y>0.18919</cdr:y>
    </cdr:from>
    <cdr:to>
      <cdr:x>0.52212</cdr:x>
      <cdr:y>0.24324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33800" y="10668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0.28571</cdr:x>
      <cdr:y>0.19512</cdr:y>
    </cdr:from>
    <cdr:to>
      <cdr:x>0.35237</cdr:x>
      <cdr:y>0.24966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6000" y="1016000"/>
          <a:ext cx="533346" cy="283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1.18228E-7</cdr:x>
      <cdr:y>0.32877</cdr:y>
    </cdr:from>
    <cdr:to>
      <cdr:x>0.15044</cdr:x>
      <cdr:y>0.43836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" y="1828800"/>
          <a:ext cx="1272452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8050"/>
            <a:ext cx="5453062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CF2C45-9DC2-427B-8263-2E7A728C0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7547D-49FD-453E-9CF6-630967AC344E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Бюджет Ординского муниципального района на 2014-2016 годы сформирован в рамках трехлетнего бюджета Ординского муниципального района.</a:t>
            </a:r>
          </a:p>
          <a:p>
            <a:r>
              <a:rPr lang="ru-RU" smtClean="0"/>
              <a:t>Основные характеристики проекта бюджета Ординского муниципального района (районного бюджета) на 2014-2016 годы выглядят следующим образом:</a:t>
            </a:r>
          </a:p>
          <a:p>
            <a:r>
              <a:rPr lang="ru-RU" smtClean="0"/>
              <a:t>Год                2014 год          2015 год          2016 год</a:t>
            </a:r>
          </a:p>
          <a:p>
            <a:r>
              <a:rPr lang="ru-RU" smtClean="0"/>
              <a:t>Доходы   416 649,20т.р.  405 462,33т.р.  411 916,23т.р.</a:t>
            </a:r>
          </a:p>
          <a:p>
            <a:r>
              <a:rPr lang="ru-RU" smtClean="0"/>
              <a:t>Расходы  416 649,20т.р.  405 462,33т.р.  411 916,23т.р.</a:t>
            </a:r>
          </a:p>
          <a:p>
            <a:r>
              <a:rPr lang="ru-RU" smtClean="0"/>
              <a:t>Дефицит           0                     0                     0</a:t>
            </a:r>
          </a:p>
          <a:p>
            <a:r>
              <a:rPr lang="ru-RU" smtClean="0"/>
              <a:t>Бюджет района на 2014 -2016 годы сбалансирован. </a:t>
            </a:r>
          </a:p>
          <a:p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34A11-8B0D-4039-8F01-FB768648EA29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350565-6DEF-4933-8EC0-2DC24F832C60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6D61E-482D-4D8B-AEC8-524AF8035225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FFA3FA-BC40-490D-A8FB-EECF2BD2C2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C7E58D-FE90-4810-AFBD-39CFBADB1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25961D-3C9E-42FD-B070-58D5989241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83B5D-41A7-4C61-937D-30CDBD2C9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DCC1-5420-4A93-A6DF-FE64FB3A9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652B-4A54-4D0D-B2C5-AA5554818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64E4-F4E2-4F3D-87A0-C944E17DC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56DA8B-C598-409C-9EC9-8FEDB1DD64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D7C62F-4649-45D8-BD5A-5EDFBC9E4C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6C5F48-BCD6-413B-A899-06D51A4319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C49CF9-EE60-4544-B962-662AACBD7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914E2F-6700-4FFA-A1F6-20D6011395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031410-2C29-408C-A7A4-A575A8BB97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1AB590-0D65-4F1A-A09A-2026C10D89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6FF6957-10C6-4C3A-A786-5F221E0FBA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4400" y="6172200"/>
            <a:ext cx="457200" cy="476250"/>
          </a:xfrm>
          <a:noFill/>
        </p:spPr>
        <p:txBody>
          <a:bodyPr>
            <a:normAutofit/>
          </a:bodyPr>
          <a:lstStyle/>
          <a:p>
            <a:fld id="{EEE4B89B-B856-40C4-9077-82A13AD55D2F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8077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700" b="1">
                <a:solidFill>
                  <a:srgbClr val="000000"/>
                </a:solidFill>
              </a:rPr>
              <a:t>12 апреля 2011 г.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066800" y="609600"/>
            <a:ext cx="7924800" cy="6096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39999">
                <a:schemeClr val="bg1"/>
              </a:gs>
              <a:gs pos="70000">
                <a:srgbClr val="D9D9FF"/>
              </a:gs>
              <a:gs pos="100000">
                <a:srgbClr val="EFEFFF"/>
              </a:gs>
            </a:gsLst>
            <a:lin ang="5400000" scaled="0"/>
            <a:tileRect r="-100000" b="-100000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Отчёт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Ординского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муниципального округа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 2020 год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4648200"/>
            <a:ext cx="8001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докладчик – начальник управления финансов администрации Ординского муниципального </a:t>
            </a:r>
            <a:r>
              <a:rPr lang="ru-RU" sz="2400" b="1" i="1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округа </a:t>
            </a:r>
            <a:r>
              <a:rPr lang="ru-RU" sz="2400" b="1" i="1" dirty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А.В.Буторина</a:t>
            </a:r>
            <a:endParaRPr lang="ru-RU" sz="2400" b="1" i="1" dirty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ru-RU" sz="2000" b="1" dirty="0">
              <a:solidFill>
                <a:srgbClr val="333399">
                  <a:lumMod val="75000"/>
                </a:srgb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</p:nvPr>
        </p:nvGraphicFramePr>
        <p:xfrm>
          <a:off x="990600" y="1066800"/>
          <a:ext cx="8001000" cy="547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6DCC1-5420-4A93-A6DF-FE64FB3A910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43001" y="228600"/>
            <a:ext cx="7848600" cy="64293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доходов за 2020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391400" cy="990600"/>
          </a:xfrm>
          <a:noFill/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поступления доходов за 2020 год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762000" y="1295400"/>
          <a:ext cx="8077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781800" y="15240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200" cy="533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поступления собственных доходов</a:t>
            </a:r>
            <a:endParaRPr lang="ru-RU" sz="3200" dirty="0"/>
          </a:p>
        </p:txBody>
      </p:sp>
      <p:graphicFrame>
        <p:nvGraphicFramePr>
          <p:cNvPr id="6" name="Group 140"/>
          <p:cNvGraphicFramePr>
            <a:graphicFrameLocks noGrp="1"/>
          </p:cNvGraphicFramePr>
          <p:nvPr>
            <p:ph type="tbl" idx="1"/>
          </p:nvPr>
        </p:nvGraphicFramePr>
        <p:xfrm>
          <a:off x="1142998" y="1047924"/>
          <a:ext cx="7848602" cy="5273865"/>
        </p:xfrm>
        <a:graphic>
          <a:graphicData uri="http://schemas.openxmlformats.org/drawingml/2006/table">
            <a:tbl>
              <a:tblPr/>
              <a:tblGrid>
                <a:gridCol w="3134537"/>
                <a:gridCol w="1346898"/>
                <a:gridCol w="1049962"/>
                <a:gridCol w="1270725"/>
                <a:gridCol w="1046480"/>
              </a:tblGrid>
              <a:tr h="47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НДФЛ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38 258,2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40 665,9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2 407,7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9 146,0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9 039,2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-106,8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9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1 732,2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1 739,1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24 738,3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25 434,9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1 316,8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1 348,1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62 876,3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62 923,3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имущества и земельных участков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1 282,2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1 282,2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3 811,9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143 623,1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146 795,0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3 171,9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43800" y="68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848600" cy="7159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Кассовое исполнение расходов за 2020 год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 noGrp="1"/>
          </p:cNvGraphicFramePr>
          <p:nvPr>
            <p:ph type="chart" idx="1"/>
          </p:nvPr>
        </p:nvGraphicFramePr>
        <p:xfrm>
          <a:off x="990600" y="990600"/>
          <a:ext cx="7924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223963" y="228600"/>
            <a:ext cx="7462837" cy="5334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Расходы бюджета</a:t>
            </a:r>
            <a:endParaRPr lang="ru-RU" altLang="ru-RU" sz="3600" b="1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88" name="Group 140"/>
          <p:cNvGraphicFramePr>
            <a:graphicFrameLocks noGrp="1"/>
          </p:cNvGraphicFramePr>
          <p:nvPr>
            <p:ph idx="1"/>
          </p:nvPr>
        </p:nvGraphicFramePr>
        <p:xfrm>
          <a:off x="990598" y="990602"/>
          <a:ext cx="8001002" cy="5254657"/>
        </p:xfrm>
        <a:graphic>
          <a:graphicData uri="http://schemas.openxmlformats.org/drawingml/2006/table">
            <a:tbl>
              <a:tblPr/>
              <a:tblGrid>
                <a:gridCol w="3195402"/>
                <a:gridCol w="1224200"/>
                <a:gridCol w="1066800"/>
                <a:gridCol w="1371600"/>
                <a:gridCol w="1143000"/>
              </a:tblGrid>
              <a:tr h="457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Кассовые расходы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Невыполнение  плана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расходы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72 501,5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72 145,5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356,0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6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10 426,7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10 278,7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148,0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6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экономика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89 551,8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88 201,8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1 350,0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6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131 762,8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129 138,6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2 624,2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291 850,9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288 705,5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3 145,4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0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52 805,6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52 588,9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216,7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327,8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327,8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61 594,2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46 236,7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15 357,5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75,1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40 600,0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40 414,8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184,8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1 136,1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1 133,3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752 557,0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728 843,9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23 713,1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382000" y="685800"/>
            <a:ext cx="854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Дорожный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фонд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9200" y="1066800"/>
          <a:ext cx="749935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6858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Инвестиционные проекты 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3600" dirty="0" smtClean="0">
                <a:solidFill>
                  <a:srgbClr val="002060"/>
                </a:solidFill>
                <a:effectLst/>
              </a:rPr>
            </a:br>
            <a:endParaRPr lang="ru-RU" sz="3600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1066800" y="1143000"/>
          <a:ext cx="777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696201" y="609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Социальное обеспечение населения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0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457200" y="914400"/>
          <a:ext cx="82296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graphicFrame>
        <p:nvGraphicFramePr>
          <p:cNvPr id="11" name="Рисунок SmartArt 5"/>
          <p:cNvGraphicFramePr>
            <a:graphicFrameLocks/>
          </p:cNvGraphicFramePr>
          <p:nvPr/>
        </p:nvGraphicFramePr>
        <p:xfrm>
          <a:off x="457200" y="2971800"/>
          <a:ext cx="8229600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Рисунок SmartArt 5"/>
          <p:cNvGraphicFramePr>
            <a:graphicFrameLocks/>
          </p:cNvGraphicFramePr>
          <p:nvPr/>
        </p:nvGraphicFramePr>
        <p:xfrm>
          <a:off x="457200" y="4876800"/>
          <a:ext cx="8229600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Субсидии юридическим лицам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19200" y="1219200"/>
          <a:ext cx="75438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914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ts val="3500"/>
              </a:lnSpc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содержание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органов местного самоуправления</a:t>
            </a: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66800" y="1371600"/>
          <a:ext cx="78676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72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05800" y="6305550"/>
            <a:ext cx="5334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3E1B9F9-6761-4D32-BA8C-331C2CB47B80}" type="slidenum">
              <a:rPr lang="ru-RU" smtClean="0"/>
              <a:pPr/>
              <a:t>19</a:t>
            </a:fld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543800" y="1524000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тыс. руб.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1"/>
            <a:ext cx="7848600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представлен во исполнение: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95400" y="1143000"/>
            <a:ext cx="7086600" cy="5029200"/>
          </a:xfrm>
          <a:prstGeom prst="verticalScroll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Статей 264.5, 264.6 Бюджетного Кодекса РФ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48 Устава Ординского муниципального округа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45 решения Думы ОМО  от 14.10.2019 № 24 «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бюджетном процессе в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</a:rPr>
              <a:t>Ординском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муниципальном округе»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C75F1097-1503-4643-ABE9-FDBF3D165998}" type="slidenum">
              <a:rPr lang="ru-RU" smtClean="0">
                <a:latin typeface="+mn-lt"/>
              </a:rPr>
              <a:pPr algn="l">
                <a:defRPr/>
              </a:pPr>
              <a:t>2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63976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за 2020 год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914400"/>
          <a:ext cx="83058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63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C9D21C01-0FEC-401E-AF23-771E2E3BC71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" name="Овал 4"/>
          <p:cNvSpPr/>
          <p:nvPr/>
        </p:nvSpPr>
        <p:spPr>
          <a:xfrm>
            <a:off x="3657600" y="2895600"/>
            <a:ext cx="2286000" cy="12954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728 844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5000" y="26670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40386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5000" y="2514600"/>
            <a:ext cx="685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90800" y="2057400"/>
            <a:ext cx="80080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24400" y="19050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1430" cmpd="dbl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на социальную сферу</a:t>
            </a:r>
            <a:r>
              <a:rPr lang="ru-RU" sz="32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219200"/>
          <a:ext cx="79565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63976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Программный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295400" y="1295400"/>
          <a:ext cx="7467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43801" y="838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4676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</a:p>
        </p:txBody>
      </p:sp>
      <p:graphicFrame>
        <p:nvGraphicFramePr>
          <p:cNvPr id="49210" name="Group 58"/>
          <p:cNvGraphicFramePr>
            <a:graphicFrameLocks noGrp="1"/>
          </p:cNvGraphicFramePr>
          <p:nvPr>
            <p:ph type="tbl" idx="1"/>
          </p:nvPr>
        </p:nvGraphicFramePr>
        <p:xfrm>
          <a:off x="914400" y="1143001"/>
          <a:ext cx="7924801" cy="5412119"/>
        </p:xfrm>
        <a:graphic>
          <a:graphicData uri="http://schemas.openxmlformats.org/drawingml/2006/table">
            <a:tbl>
              <a:tblPr/>
              <a:tblGrid>
                <a:gridCol w="4399175"/>
                <a:gridCol w="1362173"/>
                <a:gridCol w="1362173"/>
                <a:gridCol w="801280"/>
              </a:tblGrid>
              <a:tr h="22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инфраструктуры и сферы ЖКХ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75 578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74 096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дорожного хозяйства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78 196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76 847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социальной сферы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43 800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29 306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8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системы образования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307 722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303 628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96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культуры, спорта и молодежной политики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83 269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83 055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9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сельского хозяйства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592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4 591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6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малого и среднего предпринимательства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1 600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1 600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развитие сельских территорий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49 533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48 378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земельными ресурсами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4 535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454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общественной безопасности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10 850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10 702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Возрождение и развитие народных промыслов и ремёсел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гражданского единства и гармонизация межнациональных отношений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660 628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637 611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816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F81F968-57C2-4967-9F52-2AA11FEDD913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8153400" y="838200"/>
            <a:ext cx="877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программ развития преобразованных муниципальных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образований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90600" y="1066800"/>
          <a:ext cx="7924800" cy="5729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/>
              </a:tblGrid>
              <a:tr h="442824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краевой бюджет и бюджет округа – </a:t>
                      </a: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20964,5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824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Ремонт уличных сетей наружного освещения на территории округа-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1237,5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824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Ремонт кровли МБОУ "</a:t>
                      </a:r>
                      <a:r>
                        <a:rPr kumimoji="0" lang="ru-RU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Ординская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СОШ"-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1533,0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1533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Демонтаж, монтаж наружного освещения, проходящего по кровле спортивного зала МБОУ "</a:t>
                      </a:r>
                      <a:r>
                        <a:rPr kumimoji="0" lang="ru-RU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Ординская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СОШ"-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65,1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824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Восстановление памятника погибшим воинам в ВОВ с. Медянка-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590,3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824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Восстановление памятника погибшим воинам в ВОВ с. Ашап-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600,0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824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Ремонт кровли МБУ НКЦ «</a:t>
                      </a:r>
                      <a:r>
                        <a:rPr kumimoji="0" lang="ru-RU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Ирень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</a:t>
                      </a:r>
                      <a:r>
                        <a:rPr kumimoji="0" lang="ru-RU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Малоашапский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ДК)-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912,7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824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Приобретение коммунальной техники-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4270,0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824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Устройство сквера молодоженов с. Орда-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1400,0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824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Устройство спортивно-игровых и детских площадок в с.Орда-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7600,0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824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Восстановление сквера "Сердце Урала" с. Орда-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1134,8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824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Восстановление площади "Воинской Славы" с. Орда-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1620,9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 по МП «Комплексное развитие сельских территорий»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19200" y="1804497"/>
            <a:ext cx="739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строительство инженерной инфраструктуры для комплексной компактной застройки микрорайона "Луговой" в с. Орда Пермского края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22 842,1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тыс. руб.;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строительство сетей водоснабжения в д.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Щелканка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Ординского муниципального района Пермского края–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8 544,5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тыс. руб.;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благоустройство сельских территорий (обустройство 11 тротуаров, площадок ТКО-69 шт., проведение восстановительных работ памятников-4 ед., установка игрового уличного оборудования на детских площадках -7 ед.)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16 991,2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тыс. руб.;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Проекты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инициативного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бюджетирования: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066801" y="1524001"/>
          <a:ext cx="7772399" cy="4886252"/>
        </p:xfrm>
        <a:graphic>
          <a:graphicData uri="http://schemas.openxmlformats.org/drawingml/2006/table">
            <a:tbl>
              <a:tblPr/>
              <a:tblGrid>
                <a:gridCol w="3733799"/>
                <a:gridCol w="990600"/>
                <a:gridCol w="914400"/>
                <a:gridCol w="1143000"/>
                <a:gridCol w="990600"/>
              </a:tblGrid>
              <a:tr h="328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Краевые средства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Средства округа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Средства от </a:t>
                      </a:r>
                      <a:r>
                        <a:rPr lang="ru-RU" sz="14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юрид.лиц</a:t>
                      </a: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населения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ВСЕГО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606,5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400,1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007,2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Благоустройство памятника, посвященного Великой Отечественной войне и прилегающей к нему территории в с.Сосновка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331,1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Благоустройство мемориального памятника с именами односельчан, участвовавших Великой Отечественной войне и прилегающей к нему территории в деревне Маринкино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226,0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251,1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Благоустройство памятника погибшим воинам в Великой Отечественной войне и прилегающей к нему территории "И память сердце оживит…"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450,0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Благоустройство прилегающей территории памятников воинам ВОВ и труженикам тыла в с. Медянка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360,0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400,0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Обустройство спортивной площадки по улице Пугачева села Орда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472,5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525,0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Обустройство спортивной площадки в селе Карьево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900,0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000,0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5791200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pic>
        <p:nvPicPr>
          <p:cNvPr id="5" name="Рисунок 11" descr="0023-023-Vopros-3.-Ispolnenie-bjudzheta.jpg"/>
          <p:cNvPicPr>
            <a:picLocks noChangeAspect="1"/>
          </p:cNvPicPr>
          <p:nvPr/>
        </p:nvPicPr>
        <p:blipFill>
          <a:blip r:embed="rId2" cstate="print"/>
          <a:srcRect t="15625" r="14063"/>
          <a:stretch>
            <a:fillRect/>
          </a:stretch>
        </p:blipFill>
        <p:spPr bwMode="auto">
          <a:xfrm>
            <a:off x="1905000" y="2667000"/>
            <a:ext cx="6400799" cy="3505200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 бюджета Ординского муниципального округа на 2020 год и на плановый период 2021 и 2022 годов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447800"/>
          <a:ext cx="794385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8683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доходов бюджета округа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3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066800" y="1371600"/>
          <a:ext cx="7620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962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8683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расходов бюджета округа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7724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Рисунок SmartArt 4"/>
          <p:cNvGraphicFramePr>
            <a:graphicFrameLocks/>
          </p:cNvGraphicFramePr>
          <p:nvPr/>
        </p:nvGraphicFramePr>
        <p:xfrm>
          <a:off x="1219200" y="1524000"/>
          <a:ext cx="7620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не утвержденные решением Думы ОМО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470,8 тыс. 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дотация на поощрение муниципальных управленческих команд;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8 584,6 тыс.  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субсидия на проектирование, строительство (реконструкция),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ремонт местных дорог (средства перенесены с 2021 года);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-609,6 тыс. 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субсидии на реализацию мероприятий по обеспечению жильем молодых семей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178,9 тыс. руб.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субвенция на образование для дополнительного финансирования общеобразовательных организаций на обеспечение стимулирования педагогических работников по результатам обучения школьников по итогам учебного года;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400,0 тыс. 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ИМТ на конкурс глав по достижению наиболее результативных значений показателей управленческой деятельности;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96,1 тыс. 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ИМТ на осуществление выплат стимулирующего характера за особые условия труда и дополнительную нагрузку работникам органов ЗАГС;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Итого: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9 120,8 тыс.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 fontScale="90000"/>
          </a:bodyPr>
          <a:lstStyle/>
          <a:p>
            <a:pPr algn="ctr">
              <a:lnSpc>
                <a:spcPts val="3500"/>
              </a:lnSpc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изменений расходной части бюджета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9200" y="1371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724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762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.руб.</a:t>
            </a:r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71600" y="1371600"/>
          <a:ext cx="7239000" cy="4800600"/>
        </p:xfrm>
        <a:graphic>
          <a:graphicData uri="http://schemas.openxmlformats.org/presentationml/2006/ole">
            <p:oleObj spid="_x0000_s4098" name="Worksheet" r:id="rId4" imgW="3952855" imgH="2133540" progId="Excel.Sheet.8">
              <p:embed/>
            </p:oleObj>
          </a:graphicData>
        </a:graphic>
      </p:graphicFrame>
      <p:sp>
        <p:nvSpPr>
          <p:cNvPr id="22532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fld id="{2DA23933-E0BC-4CBF-B092-3B7E508A3B4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848600" cy="79216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Муниципальные предприятия – отчисления от прибыли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43000" y="3581400"/>
            <a:ext cx="7543800" cy="27733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МУП «Центральная районная аптека» - 31,8 тыс. руб.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МП  «Бюро технической инвентаризации» - убыток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253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52F6C4FB-16AF-4A52-9866-7B92D759A9F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066800" y="1828800"/>
            <a:ext cx="7772400" cy="1600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Поступило в доход округа  31,8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11835</TotalTime>
  <Words>1640</Words>
  <Application>Microsoft Office PowerPoint</Application>
  <PresentationFormat>Экран (4:3)</PresentationFormat>
  <Paragraphs>459</Paragraphs>
  <Slides>27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Солнцестояние</vt:lpstr>
      <vt:lpstr>Worksheet</vt:lpstr>
      <vt:lpstr>Слайд 1</vt:lpstr>
      <vt:lpstr>   Отчет представлен во исполнение:    </vt:lpstr>
      <vt:lpstr>Изменения  бюджета Ординского муниципального округа на 2020 год и на плановый период 2021 и 2022 годов</vt:lpstr>
      <vt:lpstr>Изменение доходов бюджета округа</vt:lpstr>
      <vt:lpstr>Изменение расходов бюджета округа</vt:lpstr>
      <vt:lpstr>Изменения не утвержденные решением Думы ОМО</vt:lpstr>
      <vt:lpstr>Причины изменений расходной части бюджета</vt:lpstr>
      <vt:lpstr>Основные параметры бюджета млн.руб.</vt:lpstr>
      <vt:lpstr>Муниципальные предприятия – отчисления от прибыли</vt:lpstr>
      <vt:lpstr>Слайд 10</vt:lpstr>
      <vt:lpstr>Анализ поступления доходов за 2020 год</vt:lpstr>
      <vt:lpstr>Анализ поступления собственных доходов</vt:lpstr>
      <vt:lpstr>Кассовое исполнение расходов за 2020 год</vt:lpstr>
      <vt:lpstr>Расходы бюджета</vt:lpstr>
      <vt:lpstr>Дорожный фонд</vt:lpstr>
      <vt:lpstr> Инвестиционные проекты  </vt:lpstr>
      <vt:lpstr>Социальное обеспечение населения</vt:lpstr>
      <vt:lpstr>Субсидии юридическим лицам</vt:lpstr>
      <vt:lpstr>Расходы на содержание  органов местного самоуправления</vt:lpstr>
      <vt:lpstr>Структура расходов бюджета за 2020 год</vt:lpstr>
      <vt:lpstr>Расходы бюджета на социальную сферу </vt:lpstr>
      <vt:lpstr>Программный бюджет</vt:lpstr>
      <vt:lpstr>Муниципальные программы</vt:lpstr>
      <vt:lpstr>Реализация программ развития преобразованных муниципальных образований</vt:lpstr>
      <vt:lpstr>Мероприятия по МП «Комплексное развитие сельских территорий»</vt:lpstr>
      <vt:lpstr>Проекты  инициативного бюджетирования: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Жёлтышева И.Г.</cp:lastModifiedBy>
  <cp:revision>1096</cp:revision>
  <cp:lastPrinted>1601-01-01T00:00:00Z</cp:lastPrinted>
  <dcterms:created xsi:type="dcterms:W3CDTF">1601-01-01T00:00:00Z</dcterms:created>
  <dcterms:modified xsi:type="dcterms:W3CDTF">2021-03-12T10:48:25Z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