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rawings/drawing6.xml" ContentType="application/vnd.openxmlformats-officedocument.drawingml.chartshapes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rawings/drawing4.xml" ContentType="application/vnd.openxmlformats-officedocument.drawingml.chartshapes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xls" ContentType="application/vnd.ms-exce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charts/chart5.xml" ContentType="application/vnd.openxmlformats-officedocument.drawingml.chart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diagrams/layout11.xml" ContentType="application/vnd.openxmlformats-officedocument.drawingml.diagramLayout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7"/>
  </p:notesMasterIdLst>
  <p:sldIdLst>
    <p:sldId id="312" r:id="rId2"/>
    <p:sldId id="372" r:id="rId3"/>
    <p:sldId id="391" r:id="rId4"/>
    <p:sldId id="388" r:id="rId5"/>
    <p:sldId id="352" r:id="rId6"/>
    <p:sldId id="393" r:id="rId7"/>
    <p:sldId id="382" r:id="rId8"/>
    <p:sldId id="346" r:id="rId9"/>
    <p:sldId id="350" r:id="rId10"/>
    <p:sldId id="313" r:id="rId11"/>
    <p:sldId id="383" r:id="rId12"/>
    <p:sldId id="397" r:id="rId13"/>
    <p:sldId id="384" r:id="rId14"/>
    <p:sldId id="385" r:id="rId15"/>
    <p:sldId id="386" r:id="rId16"/>
    <p:sldId id="387" r:id="rId17"/>
    <p:sldId id="354" r:id="rId18"/>
    <p:sldId id="357" r:id="rId19"/>
    <p:sldId id="283" r:id="rId20"/>
    <p:sldId id="319" r:id="rId21"/>
    <p:sldId id="321" r:id="rId22"/>
    <p:sldId id="398" r:id="rId23"/>
    <p:sldId id="365" r:id="rId24"/>
    <p:sldId id="362" r:id="rId25"/>
    <p:sldId id="381" r:id="rId26"/>
    <p:sldId id="322" r:id="rId27"/>
    <p:sldId id="364" r:id="rId28"/>
    <p:sldId id="369" r:id="rId29"/>
    <p:sldId id="373" r:id="rId30"/>
    <p:sldId id="394" r:id="rId31"/>
    <p:sldId id="371" r:id="rId32"/>
    <p:sldId id="367" r:id="rId33"/>
    <p:sldId id="291" r:id="rId34"/>
    <p:sldId id="395" r:id="rId35"/>
    <p:sldId id="396" r:id="rId36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6699"/>
    <a:srgbClr val="66FF33"/>
    <a:srgbClr val="FFFF66"/>
    <a:srgbClr val="FF9900"/>
    <a:srgbClr val="F5E3EF"/>
    <a:srgbClr val="FF99FF"/>
    <a:srgbClr val="FFCCFF"/>
    <a:srgbClr val="99FF99"/>
    <a:srgbClr val="99CCFF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7" autoAdjust="0"/>
    <p:restoredTop sz="85538" autoAdjust="0"/>
  </p:normalViewPr>
  <p:slideViewPr>
    <p:cSldViewPr>
      <p:cViewPr varScale="1">
        <p:scale>
          <a:sx n="38" d="100"/>
          <a:sy n="38" d="100"/>
        </p:scale>
        <p:origin x="-77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dPt>
            <c:idx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1.6404199475066202E-7"/>
                  <c:y val="3.1250000000000457E-3"/>
                </c:manualLayout>
              </c:layout>
              <c:showVal val="1"/>
            </c:dLbl>
            <c:dLbl>
              <c:idx val="1"/>
              <c:layout>
                <c:manualLayout>
                  <c:x val="8.3333333333333766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22.7</c:v>
                </c:pt>
                <c:pt idx="1">
                  <c:v>22.2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spPr>
            <a:solidFill>
              <a:srgbClr val="FF99FF"/>
            </a:solidFill>
          </c:spPr>
          <c:dLbls>
            <c:dLbl>
              <c:idx val="0"/>
              <c:layout>
                <c:manualLayout>
                  <c:x val="-2.708333333333376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083333333333369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3.6</c:v>
                </c:pt>
                <c:pt idx="1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ЕНВД</c:v>
                </c:pt>
              </c:strCache>
            </c:strRef>
          </c:tx>
          <c:spPr>
            <a:solidFill>
              <a:srgbClr val="66FF33"/>
            </a:solidFill>
          </c:spPr>
          <c:dLbls>
            <c:dLbl>
              <c:idx val="0"/>
              <c:layout>
                <c:manualLayout>
                  <c:x val="2.9166666666666705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7083333333333768E-2"/>
                  <c:y val="-6.250000000000084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Лист1!$D$2:$D$3</c:f>
              <c:numCache>
                <c:formatCode>0.0</c:formatCode>
                <c:ptCount val="2"/>
                <c:pt idx="0">
                  <c:v>5</c:v>
                </c:pt>
                <c:pt idx="1">
                  <c:v>4.4000000000000004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6.2500000000001235E-3"/>
                  <c:y val="6.2500000000000845E-3"/>
                </c:manualLayout>
              </c:layout>
              <c:showVal val="1"/>
            </c:dLbl>
            <c:dLbl>
              <c:idx val="1"/>
              <c:layout>
                <c:manualLayout>
                  <c:x val="2.0833333333333732E-3"/>
                  <c:y val="-2.4606299212598802E-7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Лист1!$E$2:$E$3</c:f>
              <c:numCache>
                <c:formatCode>0.0</c:formatCode>
                <c:ptCount val="2"/>
                <c:pt idx="0">
                  <c:v>6</c:v>
                </c:pt>
                <c:pt idx="1">
                  <c:v>5.9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Госпошлина</c:v>
                </c:pt>
              </c:strCache>
            </c:strRef>
          </c:tx>
          <c:dLbls>
            <c:dLbl>
              <c:idx val="0"/>
              <c:layout>
                <c:manualLayout>
                  <c:x val="-2.9166666666666629E-2"/>
                  <c:y val="-6.2500000000000428E-3"/>
                </c:manualLayout>
              </c:layout>
              <c:showVal val="1"/>
            </c:dLbl>
            <c:dLbl>
              <c:idx val="1"/>
              <c:layout>
                <c:manualLayout>
                  <c:x val="-2.0833333333333696E-2"/>
                  <c:y val="-9.375000000000223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Лист1!$F$2:$F$3</c:f>
              <c:numCache>
                <c:formatCode>0.0</c:formatCode>
                <c:ptCount val="2"/>
                <c:pt idx="0" formatCode="General">
                  <c:v>1.3</c:v>
                </c:pt>
                <c:pt idx="1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Дох. от использ.имущества</c:v>
                </c:pt>
              </c:strCache>
            </c:strRef>
          </c:tx>
          <c:spPr>
            <a:solidFill>
              <a:srgbClr val="FF9900"/>
            </a:solidFill>
          </c:spPr>
          <c:dLbls>
            <c:dLbl>
              <c:idx val="0"/>
              <c:layout>
                <c:manualLayout>
                  <c:x val="-1.6404199475066202E-7"/>
                  <c:y val="-6.2500000000000845E-3"/>
                </c:manualLayout>
              </c:layout>
              <c:showVal val="1"/>
            </c:dLbl>
            <c:dLbl>
              <c:idx val="1"/>
              <c:layout>
                <c:manualLayout>
                  <c:x val="-2.0833333333333732E-3"/>
                  <c:y val="-2.187500000000055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58.3</c:v>
                </c:pt>
                <c:pt idx="1">
                  <c:v>56.5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Плата за возд.на окруж.среду</c:v>
                </c:pt>
              </c:strCache>
            </c:strRef>
          </c:tx>
          <c:dLbls>
            <c:dLbl>
              <c:idx val="0"/>
              <c:layout>
                <c:manualLayout>
                  <c:x val="2.9166666666666705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7083333333333768E-2"/>
                  <c:y val="6.250000000000084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0.60000000000000064</c:v>
                </c:pt>
                <c:pt idx="1">
                  <c:v>0.4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Дох.от оказания платн.услуг</c:v>
                </c:pt>
              </c:strCache>
            </c:strRef>
          </c:tx>
          <c:spPr>
            <a:solidFill>
              <a:srgbClr val="FF6699"/>
            </a:solidFill>
          </c:spPr>
          <c:dLbls>
            <c:dLbl>
              <c:idx val="0"/>
              <c:layout>
                <c:manualLayout>
                  <c:x val="-6.2500000000000845E-3"/>
                  <c:y val="3.1250000000000457E-3"/>
                </c:manualLayout>
              </c:layout>
              <c:showVal val="1"/>
            </c:dLbl>
            <c:dLbl>
              <c:idx val="1"/>
              <c:layout>
                <c:manualLayout>
                  <c:x val="-3.51989185501501E-3"/>
                  <c:y val="-3.1250374952006411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5.2</c:v>
                </c:pt>
                <c:pt idx="1">
                  <c:v>4.0999999999999996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Дох.от продажи имущ. и зем.участ.</c:v>
                </c:pt>
              </c:strCache>
            </c:strRef>
          </c:tx>
          <c:dLbls>
            <c:dLbl>
              <c:idx val="0"/>
              <c:layout>
                <c:manualLayout>
                  <c:x val="-2.916666666666666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2039720541230512E-2"/>
                  <c:y val="-3.869129751391879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Лист1!$J$2:$J$3</c:f>
              <c:numCache>
                <c:formatCode>0.0</c:formatCode>
                <c:ptCount val="2"/>
                <c:pt idx="0">
                  <c:v>1.5</c:v>
                </c:pt>
                <c:pt idx="1">
                  <c:v>6.8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dLbls>
            <c:dLbl>
              <c:idx val="0"/>
              <c:layout>
                <c:manualLayout>
                  <c:x val="9.7916666666666763E-2"/>
                  <c:y val="-2.5000000000000216E-2"/>
                </c:manualLayout>
              </c:layout>
              <c:showVal val="1"/>
            </c:dLbl>
            <c:dLbl>
              <c:idx val="1"/>
              <c:layout>
                <c:manualLayout>
                  <c:x val="9.3750000000001762E-2"/>
                  <c:y val="-5.312499999999999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1.5</c:v>
                </c:pt>
                <c:pt idx="1">
                  <c:v>1.3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Пр.неналог.дох.</c:v>
                </c:pt>
              </c:strCache>
            </c:strRef>
          </c:tx>
          <c:dLbls>
            <c:dLbl>
              <c:idx val="0"/>
              <c:layout>
                <c:manualLayout>
                  <c:x val="1.6666666666666906E-2"/>
                  <c:y val="-5.0000000000000114E-2"/>
                </c:manualLayout>
              </c:layout>
              <c:showVal val="1"/>
            </c:dLbl>
            <c:dLbl>
              <c:idx val="1"/>
              <c:layout>
                <c:manualLayout>
                  <c:x val="2.7083333333333768E-2"/>
                  <c:y val="-8.125000000000004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Лист1!$L$2:$L$3</c:f>
              <c:numCache>
                <c:formatCode>General</c:formatCode>
                <c:ptCount val="2"/>
                <c:pt idx="0">
                  <c:v>0.5</c:v>
                </c:pt>
                <c:pt idx="1">
                  <c:v>0.4</c:v>
                </c:pt>
              </c:numCache>
            </c:numRef>
          </c:val>
        </c:ser>
        <c:dLbls>
          <c:showVal val="1"/>
        </c:dLbls>
        <c:shape val="box"/>
        <c:axId val="139188480"/>
        <c:axId val="138809344"/>
        <c:axId val="0"/>
      </c:bar3DChart>
      <c:catAx>
        <c:axId val="139188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8809344"/>
        <c:crosses val="autoZero"/>
        <c:auto val="1"/>
        <c:lblAlgn val="ctr"/>
        <c:lblOffset val="100"/>
      </c:catAx>
      <c:valAx>
        <c:axId val="138809344"/>
        <c:scaling>
          <c:orientation val="minMax"/>
        </c:scaling>
        <c:axPos val="l"/>
        <c:majorGridlines/>
        <c:numFmt formatCode="General" sourceLinked="1"/>
        <c:tickLblPos val="nextTo"/>
        <c:crossAx val="139188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85728904779355"/>
          <c:y val="8.5394569495104655E-2"/>
          <c:w val="0.27209783583692343"/>
          <c:h val="0.78635384670762121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9716585706116783E-2"/>
          <c:y val="5.6111707627455674E-2"/>
          <c:w val="0.9113848338790056"/>
          <c:h val="0.8344398711524695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социальную сферу</c:v>
                </c:pt>
              </c:strCache>
            </c:strRef>
          </c:tx>
          <c:spPr>
            <a:solidFill>
              <a:srgbClr val="66FF33"/>
            </a:soli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63500" dist="254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brightRoom" dir="tl">
                <a:rot lat="0" lon="0" rev="8700000"/>
              </a:lightRig>
            </a:scene3d>
            <a:sp3d contourW="12700">
              <a:bevelT w="0" h="0"/>
              <a:contourClr>
                <a:schemeClr val="accent4">
                  <a:shade val="80000"/>
                </a:schemeClr>
              </a:contourClr>
            </a:sp3d>
          </c:spPr>
          <c:dLbls>
            <c:dLbl>
              <c:idx val="0"/>
              <c:layout>
                <c:manualLayout>
                  <c:x val="1.5961691939345617E-3"/>
                  <c:y val="-3.030303030303031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7777777777778002E-2"/>
                </c:manualLayout>
              </c:layout>
              <c:showVal val="1"/>
            </c:dLbl>
            <c:dLbl>
              <c:idx val="2"/>
              <c:layout>
                <c:manualLayout>
                  <c:x val="-3.1923383878691154E-2"/>
                  <c:y val="-2.525252525252524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план 71,1%</c:v>
                </c:pt>
                <c:pt idx="1">
                  <c:v>2016 факт 74,3%</c:v>
                </c:pt>
                <c:pt idx="2">
                  <c:v>2017 факт 68,1%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365.1</c:v>
                </c:pt>
                <c:pt idx="1">
                  <c:v>359.9</c:v>
                </c:pt>
                <c:pt idx="2">
                  <c:v>357.7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rgbClr val="FF6699"/>
            </a:soli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63500" dist="25400" dir="5400000" rotWithShape="0">
                <a:srgbClr val="000000">
                  <a:alpha val="43137"/>
                </a:srgbClr>
              </a:outerShdw>
            </a:effectLst>
          </c:spPr>
          <c:dLbls>
            <c:dLbl>
              <c:idx val="0"/>
              <c:layout>
                <c:manualLayout>
                  <c:x val="3.6711891460494812E-2"/>
                  <c:y val="-5.0505050505050475E-3"/>
                </c:manualLayout>
              </c:layout>
              <c:showVal val="1"/>
            </c:dLbl>
            <c:dLbl>
              <c:idx val="1"/>
              <c:layout>
                <c:manualLayout>
                  <c:x val="2.8731045490822161E-2"/>
                  <c:y val="-1.7676767676767683E-2"/>
                </c:manualLayout>
              </c:layout>
              <c:showVal val="1"/>
            </c:dLbl>
            <c:dLbl>
              <c:idx val="2"/>
              <c:layout>
                <c:manualLayout>
                  <c:x val="2.0750199521149242E-2"/>
                  <c:y val="-1.767676767676766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план 71,1%</c:v>
                </c:pt>
                <c:pt idx="1">
                  <c:v>2016 факт 74,3%</c:v>
                </c:pt>
                <c:pt idx="2">
                  <c:v>2017 факт 68,1%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513.29999999999995</c:v>
                </c:pt>
                <c:pt idx="1">
                  <c:v>484.1</c:v>
                </c:pt>
                <c:pt idx="2">
                  <c:v>525.4</c:v>
                </c:pt>
              </c:numCache>
            </c:numRef>
          </c:val>
        </c:ser>
        <c:shape val="box"/>
        <c:axId val="143649792"/>
        <c:axId val="143631104"/>
        <c:axId val="143613952"/>
      </c:bar3DChart>
      <c:catAx>
        <c:axId val="14364979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3631104"/>
        <c:crosses val="autoZero"/>
        <c:auto val="1"/>
        <c:lblAlgn val="ctr"/>
        <c:lblOffset val="100"/>
      </c:catAx>
      <c:valAx>
        <c:axId val="143631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3649792"/>
        <c:crosses val="autoZero"/>
        <c:crossBetween val="between"/>
      </c:valAx>
      <c:serAx>
        <c:axId val="143613952"/>
        <c:scaling>
          <c:orientation val="minMax"/>
        </c:scaling>
        <c:delete val="1"/>
        <c:axPos val="b"/>
        <c:tickLblPos val="none"/>
        <c:crossAx val="143631104"/>
        <c:crosses val="autoZero"/>
      </c:serAx>
    </c:plotArea>
    <c:legend>
      <c:legendPos val="r"/>
      <c:layout>
        <c:manualLayout>
          <c:xMode val="edge"/>
          <c:yMode val="edge"/>
          <c:x val="8.9119723709388029E-3"/>
          <c:y val="0.84039036787068278"/>
          <c:w val="0.49828531806089882"/>
          <c:h val="0.15519810023747127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view3D>
      <c:rAngAx val="1"/>
    </c:view3D>
    <c:sideWall>
      <c:spPr>
        <a:ln>
          <a:solidFill>
            <a:schemeClr val="tx1">
              <a:lumMod val="95000"/>
              <a:lumOff val="5000"/>
            </a:schemeClr>
          </a:solidFill>
        </a:ln>
      </c:spPr>
    </c:sideWall>
    <c:backWall>
      <c:spPr>
        <a:ln>
          <a:solidFill>
            <a:schemeClr val="bg1"/>
          </a:solidFill>
        </a:ln>
      </c:spPr>
    </c:backWall>
    <c:plotArea>
      <c:layout>
        <c:manualLayout>
          <c:layoutTarget val="inner"/>
          <c:xMode val="edge"/>
          <c:yMode val="edge"/>
          <c:x val="0.11312017072632341"/>
          <c:y val="1.9444444444444445E-2"/>
          <c:w val="0.88548838717814737"/>
          <c:h val="0.861472098596371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Лист1!$A$2:$A$9</c:f>
              <c:strCache>
                <c:ptCount val="8"/>
                <c:pt idx="0">
                  <c:v>Упр. образов. </c:v>
                </c:pt>
                <c:pt idx="1">
                  <c:v>Адм -ция</c:v>
                </c:pt>
                <c:pt idx="2">
                  <c:v>КИЗО</c:v>
                </c:pt>
                <c:pt idx="3">
                  <c:v>ОСП</c:v>
                </c:pt>
                <c:pt idx="4">
                  <c:v>Упр. финансов </c:v>
                </c:pt>
                <c:pt idx="5">
                  <c:v>ОСХ</c:v>
                </c:pt>
                <c:pt idx="6">
                  <c:v>Зем. Собрание </c:v>
                </c:pt>
                <c:pt idx="7">
                  <c:v>КСП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309680</c:v>
                </c:pt>
                <c:pt idx="1">
                  <c:v>83176</c:v>
                </c:pt>
                <c:pt idx="2">
                  <c:v>48377</c:v>
                </c:pt>
                <c:pt idx="3">
                  <c:v>40689</c:v>
                </c:pt>
                <c:pt idx="4">
                  <c:v>23548.7</c:v>
                </c:pt>
                <c:pt idx="5">
                  <c:v>9860</c:v>
                </c:pt>
                <c:pt idx="6">
                  <c:v>4481</c:v>
                </c:pt>
                <c:pt idx="7">
                  <c:v>1748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6699"/>
            </a:solidFill>
          </c:spPr>
          <c:cat>
            <c:strRef>
              <c:f>Лист1!$A$2:$A$9</c:f>
              <c:strCache>
                <c:ptCount val="8"/>
                <c:pt idx="0">
                  <c:v>Упр. образов. </c:v>
                </c:pt>
                <c:pt idx="1">
                  <c:v>Адм -ция</c:v>
                </c:pt>
                <c:pt idx="2">
                  <c:v>КИЗО</c:v>
                </c:pt>
                <c:pt idx="3">
                  <c:v>ОСП</c:v>
                </c:pt>
                <c:pt idx="4">
                  <c:v>Упр. финансов </c:v>
                </c:pt>
                <c:pt idx="5">
                  <c:v>ОСХ</c:v>
                </c:pt>
                <c:pt idx="6">
                  <c:v>Зем. Собрание </c:v>
                </c:pt>
                <c:pt idx="7">
                  <c:v>КСП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308522</c:v>
                </c:pt>
                <c:pt idx="1">
                  <c:v>73597</c:v>
                </c:pt>
                <c:pt idx="2">
                  <c:v>47396</c:v>
                </c:pt>
                <c:pt idx="3">
                  <c:v>37230</c:v>
                </c:pt>
                <c:pt idx="4">
                  <c:v>22989</c:v>
                </c:pt>
                <c:pt idx="5">
                  <c:v>9729</c:v>
                </c:pt>
                <c:pt idx="6">
                  <c:v>4453</c:v>
                </c:pt>
                <c:pt idx="7">
                  <c:v>1748</c:v>
                </c:pt>
              </c:numCache>
            </c:numRef>
          </c:val>
        </c:ser>
        <c:ser>
          <c:idx val="2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Упр. образов. </c:v>
                </c:pt>
                <c:pt idx="1">
                  <c:v>Адм -ция</c:v>
                </c:pt>
                <c:pt idx="2">
                  <c:v>КИЗО</c:v>
                </c:pt>
                <c:pt idx="3">
                  <c:v>ОСП</c:v>
                </c:pt>
                <c:pt idx="4">
                  <c:v>Упр. финансов </c:v>
                </c:pt>
                <c:pt idx="5">
                  <c:v>ОСХ</c:v>
                </c:pt>
                <c:pt idx="6">
                  <c:v>Зем. Собрание </c:v>
                </c:pt>
                <c:pt idx="7">
                  <c:v>КСП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gapWidth val="0"/>
        <c:gapDepth val="414"/>
        <c:shape val="box"/>
        <c:axId val="141261824"/>
        <c:axId val="141267712"/>
        <c:axId val="0"/>
      </c:bar3DChart>
      <c:catAx>
        <c:axId val="141261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267712"/>
        <c:crosses val="autoZero"/>
        <c:auto val="1"/>
        <c:lblAlgn val="ctr"/>
        <c:lblOffset val="100"/>
      </c:catAx>
      <c:valAx>
        <c:axId val="1412677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261824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6930826403708883"/>
          <c:y val="0.16158069915173651"/>
          <c:w val="0.11062129733783276"/>
          <c:h val="0.20073814142797386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rgbClr val="66FF33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123</c:v>
                </c:pt>
                <c:pt idx="1">
                  <c:v>119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43.9</c:v>
                </c:pt>
                <c:pt idx="1">
                  <c:v>30.8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99FF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207.7</c:v>
                </c:pt>
                <c:pt idx="1">
                  <c:v>208.1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ИМТ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-1.3333333333333341E-2"/>
                  <c:y val="2.6881720430107577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25.7</c:v>
                </c:pt>
                <c:pt idx="1">
                  <c:v>37.6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безвозм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8.8333333333333347E-2"/>
                  <c:y val="-2.9569892473118291E-2"/>
                </c:manualLayout>
              </c:layout>
              <c:showVal val="1"/>
            </c:dLbl>
            <c:dLbl>
              <c:idx val="1"/>
              <c:layout>
                <c:manualLayout>
                  <c:x val="9.3333333333333365E-2"/>
                  <c:y val="-3.225806451612908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Лист1!$F$2:$F$3</c:f>
              <c:numCache>
                <c:formatCode>0.0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возврата АУ, БУ</c:v>
                </c:pt>
              </c:strCache>
            </c:strRef>
          </c:tx>
          <c:spPr>
            <a:solidFill>
              <a:srgbClr val="FF9900"/>
            </a:solidFill>
          </c:spPr>
          <c:dLbls>
            <c:dLbl>
              <c:idx val="0"/>
              <c:layout>
                <c:manualLayout>
                  <c:x val="-7.0000000000000021E-2"/>
                  <c:y val="-3.2258064516129087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7.5000000000000011E-2"/>
                  <c:y val="-2.9569892473118291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3.6</c:v>
                </c:pt>
                <c:pt idx="1">
                  <c:v>1.6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Возврат остатков </c:v>
                </c:pt>
              </c:strCache>
            </c:strRef>
          </c:tx>
          <c:dLbls>
            <c:dLbl>
              <c:idx val="0"/>
              <c:layout>
                <c:manualLayout>
                  <c:x val="-6.3333333333333477E-2"/>
                  <c:y val="-5.3763440860215145E-3"/>
                </c:manualLayout>
              </c:layout>
              <c:showVal val="1"/>
            </c:dLbl>
            <c:dLbl>
              <c:idx val="1"/>
              <c:layout>
                <c:manualLayout>
                  <c:x val="4.8333333333333471E-2"/>
                  <c:y val="2.6883837101007615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-0.9</c:v>
                </c:pt>
                <c:pt idx="1">
                  <c:v>-20.8</c:v>
                </c:pt>
              </c:numCache>
            </c:numRef>
          </c:val>
        </c:ser>
        <c:gapWidth val="75"/>
        <c:overlap val="100"/>
        <c:axId val="139571200"/>
        <c:axId val="139572736"/>
      </c:barChart>
      <c:catAx>
        <c:axId val="1395712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572736"/>
        <c:crosses val="autoZero"/>
        <c:auto val="1"/>
        <c:lblAlgn val="ctr"/>
        <c:lblOffset val="100"/>
      </c:catAx>
      <c:valAx>
        <c:axId val="1395727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571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6987532808398951E-2"/>
          <c:y val="0.73803876438522109"/>
          <c:w val="0.90102493438320264"/>
          <c:h val="0.24657662023016352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depthPercent val="100"/>
      <c:rAngAx val="1"/>
    </c:view3D>
    <c:plotArea>
      <c:layout>
        <c:manualLayout>
          <c:layoutTarget val="inner"/>
          <c:xMode val="edge"/>
          <c:yMode val="edge"/>
          <c:x val="8.3679867986798717E-2"/>
          <c:y val="3.1159420289855081E-2"/>
          <c:w val="0.91445687482133431"/>
          <c:h val="0.8476488563929589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c:spPr>
          <c:dLbls>
            <c:dLbl>
              <c:idx val="0"/>
              <c:layout>
                <c:manualLayout>
                  <c:x val="-8.9384371508017067E-3"/>
                  <c:y val="-2.2727810432146691E-2"/>
                </c:manualLayout>
              </c:layout>
              <c:showVal val="1"/>
            </c:dLbl>
            <c:dLbl>
              <c:idx val="1"/>
              <c:layout>
                <c:manualLayout>
                  <c:x val="-6.2798523946884215E-3"/>
                  <c:y val="-2.1422313408007453E-2"/>
                </c:manualLayout>
              </c:layout>
              <c:showVal val="1"/>
            </c:dLbl>
            <c:dLbl>
              <c:idx val="2"/>
              <c:layout>
                <c:manualLayout>
                  <c:x val="-1.3415191912892081E-2"/>
                  <c:y val="-2.1367971609182648E-2"/>
                </c:manualLayout>
              </c:layout>
              <c:showVal val="1"/>
            </c:dLbl>
            <c:dLbl>
              <c:idx val="3"/>
              <c:layout>
                <c:manualLayout>
                  <c:x val="-6.1728395061728392E-3"/>
                  <c:y val="-3.0866359269839376E-2"/>
                </c:manualLayout>
              </c:layout>
              <c:showVal val="1"/>
            </c:dLbl>
            <c:dLbl>
              <c:idx val="4"/>
              <c:layout>
                <c:manualLayout>
                  <c:x val="4.6296296296295834E-3"/>
                  <c:y val="-0.12065940441846298"/>
                </c:manualLayout>
              </c:layout>
              <c:showVal val="1"/>
            </c:dLbl>
            <c:dLbl>
              <c:idx val="5"/>
              <c:layout>
                <c:manualLayout>
                  <c:x val="3.0864197530864903E-3"/>
                  <c:y val="-3.3672391930733854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5.0508587896100833E-2"/>
                </c:manualLayout>
              </c:layout>
              <c:showVal val="1"/>
            </c:dLbl>
            <c:dLbl>
              <c:idx val="7"/>
              <c:layout>
                <c:manualLayout>
                  <c:x val="3.0864197530864903E-3"/>
                  <c:y val="-4.2090489913419245E-2"/>
                </c:manualLayout>
              </c:layout>
              <c:showVal val="1"/>
            </c:dLbl>
            <c:dLbl>
              <c:idx val="8"/>
              <c:layout>
                <c:manualLayout>
                  <c:x val="-7.7160493827162901E-3"/>
                  <c:y val="-1.40301633044724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 доходов  95,3%</c:v>
                </c:pt>
                <c:pt idx="1">
                  <c:v>Налоговые и неналоговые доходы  100,5%</c:v>
                </c:pt>
                <c:pt idx="2">
                  <c:v>Безвозмездные поступления  93,5%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487144</c:v>
                </c:pt>
                <c:pt idx="1">
                  <c:v>105865</c:v>
                </c:pt>
                <c:pt idx="2">
                  <c:v>381279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2.4691406148488863E-2"/>
                  <c:y val="-2.0607186425640456E-2"/>
                </c:manualLayout>
              </c:layout>
              <c:showVal val="1"/>
            </c:dLbl>
            <c:dLbl>
              <c:idx val="1"/>
              <c:layout>
                <c:manualLayout>
                  <c:x val="8.1438891920688206E-3"/>
                  <c:y val="-3.5398136852611735E-2"/>
                </c:manualLayout>
              </c:layout>
              <c:showVal val="1"/>
            </c:dLbl>
            <c:dLbl>
              <c:idx val="2"/>
              <c:layout>
                <c:manualLayout>
                  <c:x val="2.5547023206257635E-2"/>
                  <c:y val="-2.3148127610809241E-2"/>
                </c:manualLayout>
              </c:layout>
              <c:showVal val="1"/>
            </c:dLbl>
            <c:dLbl>
              <c:idx val="3"/>
              <c:layout>
                <c:manualLayout>
                  <c:x val="-1.5432098765432436E-3"/>
                  <c:y val="-8.9793045148626988E-2"/>
                </c:manualLayout>
              </c:layout>
              <c:showVal val="1"/>
            </c:dLbl>
            <c:dLbl>
              <c:idx val="4"/>
              <c:layout>
                <c:manualLayout>
                  <c:x val="2.3148148148148147E-2"/>
                  <c:y val="-0.1515257636883024"/>
                </c:manualLayout>
              </c:layout>
              <c:showVal val="1"/>
            </c:dLbl>
            <c:dLbl>
              <c:idx val="5"/>
              <c:layout>
                <c:manualLayout>
                  <c:x val="1.5432098765432369E-2"/>
                  <c:y val="-5.0508587896100833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6.7344783861467708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7.0150816522362255E-2"/>
                </c:manualLayout>
              </c:layout>
              <c:showVal val="1"/>
            </c:dLbl>
            <c:dLbl>
              <c:idx val="8"/>
              <c:layout>
                <c:manualLayout>
                  <c:x val="1.0802469135802767E-2"/>
                  <c:y val="-5.892668587878432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 доходов  95,3%</c:v>
                </c:pt>
                <c:pt idx="1">
                  <c:v>Налоговые и неналоговые доходы  100,5%</c:v>
                </c:pt>
                <c:pt idx="2">
                  <c:v>Безвозмездные поступления  93,5%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511142</c:v>
                </c:pt>
                <c:pt idx="1">
                  <c:v>105321</c:v>
                </c:pt>
                <c:pt idx="2">
                  <c:v>405821</c:v>
                </c:pt>
              </c:numCache>
            </c:numRef>
          </c:val>
        </c:ser>
        <c:shape val="cylinder"/>
        <c:axId val="139671424"/>
        <c:axId val="139672960"/>
        <c:axId val="139104704"/>
      </c:bar3DChart>
      <c:catAx>
        <c:axId val="139671424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2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672960"/>
        <c:crosses val="autoZero"/>
        <c:auto val="1"/>
        <c:lblAlgn val="ctr"/>
        <c:lblOffset val="100"/>
      </c:catAx>
      <c:valAx>
        <c:axId val="139672960"/>
        <c:scaling>
          <c:orientation val="minMax"/>
        </c:scaling>
        <c:axPos val="l"/>
        <c:majorGridlines/>
        <c:numFmt formatCode="#,##0" sourceLinked="0"/>
        <c:tickLblPos val="nextTo"/>
        <c:spPr>
          <a:ln w="12700"/>
        </c:spPr>
        <c:txPr>
          <a:bodyPr/>
          <a:lstStyle/>
          <a:p>
            <a:pPr>
              <a:defRPr sz="12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671424"/>
        <c:crosses val="autoZero"/>
        <c:crossBetween val="between"/>
      </c:valAx>
      <c:serAx>
        <c:axId val="139104704"/>
        <c:scaling>
          <c:orientation val="minMax"/>
        </c:scaling>
        <c:delete val="1"/>
        <c:axPos val="b"/>
        <c:tickLblPos val="none"/>
        <c:crossAx val="139672960"/>
        <c:crosses val="autoZero"/>
      </c:serAx>
    </c:plotArea>
    <c:legend>
      <c:legendPos val="r"/>
      <c:layout>
        <c:manualLayout>
          <c:xMode val="edge"/>
          <c:yMode val="edge"/>
          <c:x val="0.83244640212053378"/>
          <c:y val="0.74327990251219911"/>
          <c:w val="0.13537057249031967"/>
          <c:h val="0.15652118485189681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6098230776708474E-2"/>
          <c:y val="1.8560179977503186E-2"/>
          <c:w val="0.92506662628709879"/>
          <c:h val="0.9648743907011623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3.0033186957399611E-2"/>
                  <c:y val="-4.6155605549306339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525 409,2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1.6500605693519493E-2"/>
                  <c:y val="-3.7876827896513664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269 876,7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-1.4423076923076919E-2"/>
                  <c:y val="-6.033202099737664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255 532,5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                                   91%</c:v>
                </c:pt>
                <c:pt idx="1">
                  <c:v>Средства района                              95,1%</c:v>
                </c:pt>
                <c:pt idx="2">
                  <c:v>Средства                            края 88%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525</c:v>
                </c:pt>
                <c:pt idx="1">
                  <c:v>269</c:v>
                </c:pt>
                <c:pt idx="2">
                  <c:v>255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2.938029981829195E-2"/>
                  <c:y val="-2.672928383952006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534 465,8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4869403460489811E-3"/>
                  <c:y val="-5.4055493063367037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271 195,8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157202705431053E-2"/>
                  <c:y val="-2.997675290588677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263 267,0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                                   91%</c:v>
                </c:pt>
                <c:pt idx="1">
                  <c:v>Средства района                              95,1%</c:v>
                </c:pt>
                <c:pt idx="2">
                  <c:v>Средства                            края 88%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534</c:v>
                </c:pt>
                <c:pt idx="1">
                  <c:v>271</c:v>
                </c:pt>
                <c:pt idx="2">
                  <c:v>263</c:v>
                </c:pt>
              </c:numCache>
            </c:numRef>
          </c:val>
        </c:ser>
        <c:shape val="cylinder"/>
        <c:axId val="140466816"/>
        <c:axId val="131285376"/>
        <c:axId val="139143360"/>
      </c:bar3DChart>
      <c:catAx>
        <c:axId val="140466816"/>
        <c:scaling>
          <c:orientation val="minMax"/>
        </c:scaling>
        <c:delete val="1"/>
        <c:axPos val="b"/>
        <c:tickLblPos val="none"/>
        <c:crossAx val="131285376"/>
        <c:crosses val="autoZero"/>
        <c:auto val="1"/>
        <c:lblAlgn val="ctr"/>
        <c:lblOffset val="100"/>
      </c:catAx>
      <c:valAx>
        <c:axId val="131285376"/>
        <c:scaling>
          <c:orientation val="minMax"/>
          <c:max val="6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40466816"/>
        <c:crosses val="autoZero"/>
        <c:crossBetween val="between"/>
        <c:majorUnit val="100"/>
      </c:valAx>
      <c:serAx>
        <c:axId val="139143360"/>
        <c:scaling>
          <c:orientation val="minMax"/>
        </c:scaling>
        <c:delete val="1"/>
        <c:axPos val="b"/>
        <c:tickLblPos val="none"/>
        <c:crossAx val="131285376"/>
        <c:crosses val="autoZero"/>
      </c:serAx>
    </c:plotArea>
    <c:legend>
      <c:legendPos val="r"/>
      <c:layout>
        <c:manualLayout>
          <c:xMode val="edge"/>
          <c:yMode val="edge"/>
          <c:x val="0.83435367454068254"/>
          <c:y val="0.84120266216722883"/>
          <c:w val="0.16253280839895012"/>
          <c:h val="0.15568991376077998"/>
        </c:manualLayout>
      </c:layout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482641828958552E-2"/>
          <c:y val="4.2602676426010427E-2"/>
          <c:w val="0.93935234386980149"/>
          <c:h val="0.915390743410597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dPt>
            <c:idx val="1"/>
            <c:spPr>
              <a:solidFill>
                <a:srgbClr val="FF99FF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Содержание; 8325,8</a:t>
                    </a:r>
                    <a:endParaRPr lang="ru-RU" sz="1800" b="1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@" sourceLinked="0"/>
              <c:spPr/>
              <c:dLblPos val="bestFit"/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Ремонт; </a:t>
                    </a:r>
                    <a:r>
                      <a:rPr lang="ru-RU" smtClean="0"/>
                      <a:t>4579,0</a:t>
                    </a:r>
                    <a:endParaRPr lang="ru-RU"/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Ремонт краевые; 27099,4            </a:t>
                    </a:r>
                    <a:endParaRPr lang="ru-RU" sz="1800" b="1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0" sourceLinked="0"/>
              <c:spPr/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sz="18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CatName val="1"/>
            <c:showLeaderLines val="1"/>
          </c:dLbls>
          <c:cat>
            <c:strRef>
              <c:f>Лист1!$A$2:$A$6</c:f>
              <c:strCache>
                <c:ptCount val="4"/>
                <c:pt idx="0">
                  <c:v>Капитальный ремонт</c:v>
                </c:pt>
                <c:pt idx="1">
                  <c:v>Содержание </c:v>
                </c:pt>
                <c:pt idx="2">
                  <c:v>Ремонт</c:v>
                </c:pt>
                <c:pt idx="3">
                  <c:v>Ремонт (краевые)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4"/>
                <c:pt idx="1">
                  <c:v>8325.799999999992</c:v>
                </c:pt>
                <c:pt idx="2">
                  <c:v>4579</c:v>
                </c:pt>
                <c:pt idx="3">
                  <c:v>27099.4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5"/>
  <c:chart>
    <c:view3D>
      <c:rAngAx val="1"/>
    </c:view3D>
    <c:plotArea>
      <c:layout>
        <c:manualLayout>
          <c:layoutTarget val="inner"/>
          <c:xMode val="edge"/>
          <c:yMode val="edge"/>
          <c:x val="0.11998764860274783"/>
          <c:y val="2.4851143607049264E-2"/>
          <c:w val="0.88001235139723444"/>
          <c:h val="0.8058278965129358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9.1503267973856245E-2"/>
                  <c:y val="0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10294130513097605"/>
                  <c:y val="2.14285714285714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30571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0.1045751633986929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факт</c:v>
                </c:pt>
                <c:pt idx="1">
                  <c:v>2015 факт</c:v>
                </c:pt>
                <c:pt idx="2">
                  <c:v>2016 факт</c:v>
                </c:pt>
                <c:pt idx="3">
                  <c:v>2017 факт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29734</c:v>
                </c:pt>
                <c:pt idx="1">
                  <c:v>30571</c:v>
                </c:pt>
                <c:pt idx="2">
                  <c:v>30939</c:v>
                </c:pt>
                <c:pt idx="3">
                  <c:v>3936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Газификация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8.823529411764757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8.9869281045751509E-2"/>
                  <c:y val="4.7619047619047623E-3"/>
                </c:manualLayout>
              </c:layout>
              <c:showVal val="1"/>
            </c:dLbl>
            <c:dLbl>
              <c:idx val="2"/>
              <c:layout>
                <c:manualLayout>
                  <c:x val="9.6405228758170008E-2"/>
                  <c:y val="-1.1904761904761921E-2"/>
                </c:manualLayout>
              </c:layout>
              <c:showVal val="1"/>
            </c:dLbl>
            <c:dLbl>
              <c:idx val="3"/>
              <c:layout>
                <c:manualLayout>
                  <c:x val="9.6405228758170008E-2"/>
                  <c:y val="7.1428571428571504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факт</c:v>
                </c:pt>
                <c:pt idx="1">
                  <c:v>2015 факт</c:v>
                </c:pt>
                <c:pt idx="2">
                  <c:v>2016 факт</c:v>
                </c:pt>
                <c:pt idx="3">
                  <c:v>2017 факт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1808</c:v>
                </c:pt>
                <c:pt idx="1">
                  <c:v>2245</c:v>
                </c:pt>
                <c:pt idx="2">
                  <c:v>2296</c:v>
                </c:pt>
                <c:pt idx="3">
                  <c:v>30140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объекты</c:v>
                </c:pt>
              </c:strCache>
            </c:strRef>
          </c:tx>
          <c:dLbls>
            <c:dLbl>
              <c:idx val="0"/>
              <c:layout>
                <c:manualLayout>
                  <c:x val="2.2875816993464491E-2"/>
                  <c:y val="-5.9523809523809507E-2"/>
                </c:manualLayout>
              </c:layout>
              <c:showVal val="1"/>
            </c:dLbl>
            <c:dLbl>
              <c:idx val="1"/>
              <c:layout>
                <c:manualLayout>
                  <c:x val="1.9607843137254902E-2"/>
                  <c:y val="-5.7142857142857141E-2"/>
                </c:manualLayout>
              </c:layout>
              <c:showVal val="1"/>
            </c:dLbl>
            <c:dLbl>
              <c:idx val="2"/>
              <c:layout>
                <c:manualLayout>
                  <c:x val="2.1241830065359884E-2"/>
                  <c:y val="-7.38095238095239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6.0457516339869302E-2"/>
                  <c:y val="-6.190476190476191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факт</c:v>
                </c:pt>
                <c:pt idx="1">
                  <c:v>2015 факт</c:v>
                </c:pt>
                <c:pt idx="2">
                  <c:v>2016 факт</c:v>
                </c:pt>
                <c:pt idx="3">
                  <c:v>2017 факт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800</c:v>
                </c:pt>
                <c:pt idx="2">
                  <c:v>696</c:v>
                </c:pt>
              </c:numCache>
            </c:numRef>
          </c:val>
        </c:ser>
        <c:dLbls>
          <c:showVal val="1"/>
        </c:dLbls>
        <c:shape val="cylinder"/>
        <c:axId val="152263680"/>
        <c:axId val="152285952"/>
        <c:axId val="0"/>
      </c:bar3DChart>
      <c:catAx>
        <c:axId val="15226368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2285952"/>
        <c:crosses val="autoZero"/>
        <c:auto val="1"/>
        <c:lblAlgn val="ctr"/>
        <c:lblOffset val="100"/>
      </c:catAx>
      <c:valAx>
        <c:axId val="152285952"/>
        <c:scaling>
          <c:orientation val="minMax"/>
        </c:scaling>
        <c:axPos val="l"/>
        <c:majorGridlines/>
        <c:numFmt formatCode="General" sourceLinked="1"/>
        <c:tickLblPos val="nextTo"/>
        <c:crossAx val="152263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2857292838395156"/>
          <c:w val="0.97984071843960763"/>
          <c:h val="6.904443194600686E-2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936121080103212"/>
          <c:y val="4.0839895013123392E-2"/>
          <c:w val="0.66219722534684022"/>
          <c:h val="0.8343275840519934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66FF33"/>
            </a:solidFill>
          </c:spPr>
          <c:dLbls>
            <c:dLbl>
              <c:idx val="0"/>
              <c:layout>
                <c:manualLayout>
                  <c:x val="9.9978265428685847E-2"/>
                  <c:y val="0.20454545454545581"/>
                </c:manualLayout>
              </c:layout>
              <c:showVal val="1"/>
            </c:dLbl>
            <c:dLbl>
              <c:idx val="1"/>
              <c:layout>
                <c:manualLayout>
                  <c:x val="0.10835675201616762"/>
                  <c:y val="0.2326839258729024"/>
                </c:manualLayout>
              </c:layout>
              <c:showVal val="1"/>
            </c:dLbl>
            <c:dLbl>
              <c:idx val="2"/>
              <c:layout>
                <c:manualLayout>
                  <c:x val="0.10733179538998312"/>
                  <c:y val="0.22895629523582345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факт</c:v>
                </c:pt>
                <c:pt idx="1">
                  <c:v>2016 факт</c:v>
                </c:pt>
                <c:pt idx="2">
                  <c:v>2017 факт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34699.599999999999</c:v>
                </c:pt>
                <c:pt idx="1">
                  <c:v>34381.199999999997</c:v>
                </c:pt>
                <c:pt idx="2">
                  <c:v>38587.5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краевой бюджет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8.3349284729239373E-2"/>
                  <c:y val="-1.5031217688698004E-2"/>
                </c:manualLayout>
              </c:layout>
              <c:showVal val="1"/>
            </c:dLbl>
            <c:dLbl>
              <c:idx val="1"/>
              <c:layout>
                <c:manualLayout>
                  <c:x val="0.11038086340902253"/>
                  <c:y val="-7.9364511254275561E-3"/>
                </c:manualLayout>
              </c:layout>
              <c:showVal val="1"/>
            </c:dLbl>
            <c:dLbl>
              <c:idx val="2"/>
              <c:layout>
                <c:manualLayout>
                  <c:x val="9.8671521991954544E-2"/>
                  <c:y val="-1.34679471884196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факт</c:v>
                </c:pt>
                <c:pt idx="1">
                  <c:v>2016 факт</c:v>
                </c:pt>
                <c:pt idx="2">
                  <c:v>2017 факт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3223.8</c:v>
                </c:pt>
                <c:pt idx="1">
                  <c:v>3257.9</c:v>
                </c:pt>
                <c:pt idx="2">
                  <c:v>3087.7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поселений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093726379440659E-2"/>
                  <c:y val="-9.2592592592594156E-2"/>
                </c:manualLayout>
              </c:layout>
              <c:showVal val="1"/>
            </c:dLbl>
            <c:dLbl>
              <c:idx val="1"/>
              <c:layout>
                <c:manualLayout>
                  <c:x val="1.8140589569161272E-2"/>
                  <c:y val="-6.8783068783068779E-2"/>
                </c:manualLayout>
              </c:layout>
              <c:showVal val="1"/>
            </c:dLbl>
            <c:dLbl>
              <c:idx val="2"/>
              <c:layout>
                <c:manualLayout>
                  <c:x val="2.5699168556311693E-2"/>
                  <c:y val="-7.9365079365079361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факт</c:v>
                </c:pt>
                <c:pt idx="1">
                  <c:v>2016 факт</c:v>
                </c:pt>
                <c:pt idx="2">
                  <c:v>2017 факт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349.6</c:v>
                </c:pt>
                <c:pt idx="1">
                  <c:v>349.6</c:v>
                </c:pt>
                <c:pt idx="2">
                  <c:v>349.6</c:v>
                </c:pt>
              </c:numCache>
            </c:numRef>
          </c:val>
        </c:ser>
        <c:shape val="cylinder"/>
        <c:axId val="1681664"/>
        <c:axId val="1699840"/>
        <c:axId val="0"/>
      </c:bar3DChart>
      <c:catAx>
        <c:axId val="168166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99840"/>
        <c:crosses val="autoZero"/>
        <c:auto val="1"/>
        <c:lblAlgn val="ctr"/>
        <c:lblOffset val="100"/>
      </c:catAx>
      <c:valAx>
        <c:axId val="1699840"/>
        <c:scaling>
          <c:orientation val="minMax"/>
        </c:scaling>
        <c:axPos val="l"/>
        <c:majorGridlines/>
        <c:numFmt formatCode="General" sourceLinked="1"/>
        <c:tickLblPos val="nextTo"/>
        <c:crossAx val="168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57820153433265"/>
          <c:y val="0.28571595217264711"/>
          <c:w val="0.22035150368108547"/>
          <c:h val="0.36507582385535414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6343365957759951E-2"/>
          <c:y val="3.9704058731788963E-2"/>
          <c:w val="0.65475090146442982"/>
          <c:h val="0.8487338810909504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990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304</c:v>
                </c:pt>
                <c:pt idx="1">
                  <c:v>292</c:v>
                </c:pt>
                <c:pt idx="2">
                  <c:v>294</c:v>
                </c:pt>
                <c:pt idx="3">
                  <c:v>266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Соц. политика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42</c:v>
                </c:pt>
                <c:pt idx="1">
                  <c:v>43</c:v>
                </c:pt>
                <c:pt idx="2">
                  <c:v>38</c:v>
                </c:pt>
                <c:pt idx="3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Нац. экономика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38</c:v>
                </c:pt>
                <c:pt idx="1">
                  <c:v>28</c:v>
                </c:pt>
                <c:pt idx="2">
                  <c:v>40</c:v>
                </c:pt>
                <c:pt idx="3">
                  <c:v>52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bg2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35</c:v>
                </c:pt>
                <c:pt idx="1">
                  <c:v>37</c:v>
                </c:pt>
                <c:pt idx="2">
                  <c:v>38</c:v>
                </c:pt>
                <c:pt idx="3">
                  <c:v>40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29</c:v>
                </c:pt>
                <c:pt idx="1">
                  <c:v>26</c:v>
                </c:pt>
                <c:pt idx="2">
                  <c:v>27</c:v>
                </c:pt>
                <c:pt idx="3">
                  <c:v>16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Физкультура и спорт</c:v>
                </c:pt>
              </c:strCache>
            </c:strRef>
          </c:tx>
          <c:spPr>
            <a:solidFill>
              <a:srgbClr val="66FF33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14</c:v>
                </c:pt>
                <c:pt idx="1">
                  <c:v>13</c:v>
                </c:pt>
                <c:pt idx="2">
                  <c:v>12</c:v>
                </c:pt>
                <c:pt idx="3">
                  <c:v>12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ЖКХ</c:v>
                </c:pt>
              </c:strCache>
            </c:strRef>
          </c:tx>
          <c:spPr>
            <a:solidFill>
              <a:srgbClr val="F5E3EF"/>
            </a:solidFill>
          </c:spPr>
          <c:dLbls>
            <c:dLbl>
              <c:idx val="0"/>
              <c:layout>
                <c:manualLayout>
                  <c:x val="2.155172413793102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5862068965517241E-2"/>
                  <c:y val="-2.4154589371980619E-3"/>
                </c:manualLayout>
              </c:layout>
              <c:showVal val="1"/>
            </c:dLbl>
            <c:dLbl>
              <c:idx val="2"/>
              <c:layout>
                <c:manualLayout>
                  <c:x val="2.8735632183908056E-2"/>
                  <c:y val="2.4154589371980619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16</c:v>
                </c:pt>
                <c:pt idx="3">
                  <c:v>56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Культура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9</c:v>
                </c:pt>
                <c:pt idx="1">
                  <c:v>11</c:v>
                </c:pt>
                <c:pt idx="2">
                  <c:v>16</c:v>
                </c:pt>
                <c:pt idx="3">
                  <c:v>13</c:v>
                </c:pt>
              </c:numCache>
            </c:numRef>
          </c:val>
        </c:ser>
        <c:shape val="cylinder"/>
        <c:axId val="1576960"/>
        <c:axId val="1578496"/>
        <c:axId val="0"/>
      </c:bar3DChart>
      <c:catAx>
        <c:axId val="15769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78496"/>
        <c:crosses val="autoZero"/>
        <c:auto val="1"/>
        <c:lblAlgn val="ctr"/>
        <c:lblOffset val="100"/>
      </c:catAx>
      <c:valAx>
        <c:axId val="1578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76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91666666666654"/>
          <c:y val="4.2681730001142004E-2"/>
          <c:w val="0.24187539596343571"/>
          <c:h val="0.88565103275134083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50"/>
      <c:perspective val="30"/>
    </c:view3D>
    <c:plotArea>
      <c:layout>
        <c:manualLayout>
          <c:layoutTarget val="inner"/>
          <c:xMode val="edge"/>
          <c:yMode val="edge"/>
          <c:x val="2.7615548056492953E-2"/>
          <c:y val="4.9929133858267714E-2"/>
          <c:w val="0.94718722659667565"/>
          <c:h val="0.93028480891108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spPr>
              <a:solidFill>
                <a:srgbClr val="FF7C80"/>
              </a:solidFill>
            </c:spPr>
          </c:dPt>
          <c:dPt>
            <c:idx val="3"/>
            <c:spPr>
              <a:solidFill>
                <a:srgbClr val="FF9900"/>
              </a:solidFill>
            </c:spPr>
          </c:dPt>
          <c:dPt>
            <c:idx val="5"/>
            <c:spPr>
              <a:solidFill>
                <a:srgbClr val="CC99FF"/>
              </a:solidFill>
            </c:spPr>
          </c:dPt>
          <c:dPt>
            <c:idx val="7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0.2253968253968254"/>
                  <c:y val="-0.2560975609756098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7.9365079365079413E-3"/>
                  <c:y val="-0.12682926829268287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6.8253968253968261E-2"/>
                  <c:y val="-3.6585365853658611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9.8412698412698424E-2"/>
                  <c:y val="-2.9268292682926848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2.5396825396825425E-2"/>
                  <c:y val="-3.4146341463414658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4.7619047619047623E-2"/>
                  <c:y val="-3.9024390243902439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8.8888888888888934E-2"/>
                  <c:y val="-3.9136739005185335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7.6190351206099238E-2"/>
                  <c:y val="-1.2195121951219513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1.9242469691288736E-2"/>
                  <c:y val="4.1463414634146753E-2"/>
                </c:manualLayout>
              </c:layout>
              <c:dLblPos val="bestFit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НАЦИОНАЛЬНАЯ ЭКОНОМИКА</c:v>
                </c:pt>
                <c:pt idx="3">
                  <c:v>ОБЩЕГОСУДАРСТВЕННЫЕ ВОПРОСЫ</c:v>
                </c:pt>
                <c:pt idx="4">
                  <c:v>ФИЗИЧЕСКАЯ КУЛЬТУРА И СПОРТ</c:v>
                </c:pt>
                <c:pt idx="5">
                  <c:v>МЕЖБЮДЖЕТНЫЕ ТРАНСФЕРТЫ </c:v>
                </c:pt>
                <c:pt idx="6">
                  <c:v>КУЛЬТУРА </c:v>
                </c:pt>
                <c:pt idx="7">
                  <c:v>ЖКХ</c:v>
                </c:pt>
                <c:pt idx="8">
                  <c:v>ПРОЧИЕ РАСХОДЫ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296</c:v>
                </c:pt>
                <c:pt idx="1">
                  <c:v>37</c:v>
                </c:pt>
                <c:pt idx="2">
                  <c:v>52</c:v>
                </c:pt>
                <c:pt idx="3">
                  <c:v>40</c:v>
                </c:pt>
                <c:pt idx="4">
                  <c:v>12</c:v>
                </c:pt>
                <c:pt idx="5">
                  <c:v>16</c:v>
                </c:pt>
                <c:pt idx="6">
                  <c:v>13</c:v>
                </c:pt>
                <c:pt idx="7">
                  <c:v>56</c:v>
                </c:pt>
                <c:pt idx="8">
                  <c:v>3</c:v>
                </c:pt>
              </c:numCache>
            </c:numRef>
          </c:val>
        </c:ser>
      </c:pie3DChart>
      <c:spPr>
        <a:noFill/>
        <a:ln w="25392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0F32-EF80-4C99-ACEF-664E84E6EF58}" type="doc">
      <dgm:prSet loTypeId="urn:microsoft.com/office/officeart/2005/8/layout/arrow2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3010B29-9C3C-45A5-BF10-FD2B894C4169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Утверждено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437 101,1</a:t>
          </a:r>
          <a:endParaRPr lang="ru-RU" sz="2400" b="0" dirty="0">
            <a:latin typeface="Times New Roman" pitchFamily="18" charset="0"/>
            <a:cs typeface="Times New Roman" pitchFamily="18" charset="0"/>
          </a:endParaRPr>
        </a:p>
      </dgm:t>
    </dgm:pt>
    <dgm:pt modelId="{3B730BD9-72C8-4A41-888A-783AE64A776D}" type="parTrans" cxnId="{83E2B231-E8F1-43F0-B380-77C74A03A6EA}">
      <dgm:prSet/>
      <dgm:spPr/>
      <dgm:t>
        <a:bodyPr/>
        <a:lstStyle/>
        <a:p>
          <a:endParaRPr lang="ru-RU" sz="2400"/>
        </a:p>
      </dgm:t>
    </dgm:pt>
    <dgm:pt modelId="{73D4D8E9-F844-4F9F-AE72-6BFB348C1384}" type="sibTrans" cxnId="{83E2B231-E8F1-43F0-B380-77C74A03A6EA}">
      <dgm:prSet/>
      <dgm:spPr/>
      <dgm:t>
        <a:bodyPr/>
        <a:lstStyle/>
        <a:p>
          <a:endParaRPr lang="ru-RU" sz="2400"/>
        </a:p>
      </dgm:t>
    </dgm:pt>
    <dgm:pt modelId="{1171FA02-B78B-40DC-9FB3-8721367C642C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Изменения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74 041,2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EF6F1427-B4D7-4A6A-8A9F-E8E6A5C7797C}" type="parTrans" cxnId="{C102F1CB-D20E-4147-80D9-62B3487E559F}">
      <dgm:prSet/>
      <dgm:spPr/>
      <dgm:t>
        <a:bodyPr/>
        <a:lstStyle/>
        <a:p>
          <a:endParaRPr lang="ru-RU" sz="2400"/>
        </a:p>
      </dgm:t>
    </dgm:pt>
    <dgm:pt modelId="{89C5A9BD-B4F8-45F5-A65B-A1B31F065737}" type="sibTrans" cxnId="{C102F1CB-D20E-4147-80D9-62B3487E559F}">
      <dgm:prSet/>
      <dgm:spPr/>
      <dgm:t>
        <a:bodyPr/>
        <a:lstStyle/>
        <a:p>
          <a:endParaRPr lang="ru-RU" sz="2400"/>
        </a:p>
      </dgm:t>
    </dgm:pt>
    <dgm:pt modelId="{172D440B-8A01-410A-8686-D2D42959F4AE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Уточнённый план 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511 142,3</a:t>
          </a:r>
        </a:p>
      </dgm:t>
    </dgm:pt>
    <dgm:pt modelId="{FC895624-98C9-460A-9013-1EB6F4B0E58B}" type="parTrans" cxnId="{408DEAAB-CACE-427E-90FD-D338775F9280}">
      <dgm:prSet/>
      <dgm:spPr/>
      <dgm:t>
        <a:bodyPr/>
        <a:lstStyle/>
        <a:p>
          <a:endParaRPr lang="ru-RU" sz="2400"/>
        </a:p>
      </dgm:t>
    </dgm:pt>
    <dgm:pt modelId="{0A1EFE5F-51E7-4FA8-B7BF-9FE6D4A78076}" type="sibTrans" cxnId="{408DEAAB-CACE-427E-90FD-D338775F9280}">
      <dgm:prSet/>
      <dgm:spPr/>
      <dgm:t>
        <a:bodyPr/>
        <a:lstStyle/>
        <a:p>
          <a:endParaRPr lang="ru-RU" sz="2400"/>
        </a:p>
      </dgm:t>
    </dgm:pt>
    <dgm:pt modelId="{6794EBA9-8ECF-4E8E-AC35-7BFFEA6082D1}" type="pres">
      <dgm:prSet presAssocID="{8E7A0F32-EF80-4C99-ACEF-664E84E6EF5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EDACBC-C617-4C58-B73B-366800DE9F0F}" type="pres">
      <dgm:prSet presAssocID="{8E7A0F32-EF80-4C99-ACEF-664E84E6EF58}" presName="arrow" presStyleLbl="bgShp" presStyleIdx="0" presStyleCnt="1" custLinFactNeighborX="560" custLinFactNeighborY="-1493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B086B0F-58AF-44E5-9407-1E6AD9891FA6}" type="pres">
      <dgm:prSet presAssocID="{8E7A0F32-EF80-4C99-ACEF-664E84E6EF58}" presName="arrowDiagram3" presStyleCnt="0"/>
      <dgm:spPr/>
      <dgm:t>
        <a:bodyPr/>
        <a:lstStyle/>
        <a:p>
          <a:endParaRPr lang="ru-RU"/>
        </a:p>
      </dgm:t>
    </dgm:pt>
    <dgm:pt modelId="{C4ECFADF-30D6-4C88-BC31-E35BE4F56E88}" type="pres">
      <dgm:prSet presAssocID="{73010B29-9C3C-45A5-BF10-FD2B894C4169}" presName="bullet3a" presStyleLbl="node1" presStyleIdx="0" presStyleCnt="3"/>
      <dgm:spPr/>
      <dgm:t>
        <a:bodyPr/>
        <a:lstStyle/>
        <a:p>
          <a:endParaRPr lang="ru-RU"/>
        </a:p>
      </dgm:t>
    </dgm:pt>
    <dgm:pt modelId="{427D7E86-6A21-4E85-8417-35DA29878033}" type="pres">
      <dgm:prSet presAssocID="{73010B29-9C3C-45A5-BF10-FD2B894C4169}" presName="textBox3a" presStyleLbl="revTx" presStyleIdx="0" presStyleCnt="3" custScaleX="102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C8059-680D-46B2-AB11-2B1F9ECE138B}" type="pres">
      <dgm:prSet presAssocID="{1171FA02-B78B-40DC-9FB3-8721367C642C}" presName="bullet3b" presStyleLbl="node1" presStyleIdx="1" presStyleCnt="3"/>
      <dgm:spPr/>
      <dgm:t>
        <a:bodyPr/>
        <a:lstStyle/>
        <a:p>
          <a:endParaRPr lang="ru-RU"/>
        </a:p>
      </dgm:t>
    </dgm:pt>
    <dgm:pt modelId="{708B7506-DF9A-4A80-8EF9-9E9E8216C986}" type="pres">
      <dgm:prSet presAssocID="{1171FA02-B78B-40DC-9FB3-8721367C642C}" presName="textBox3b" presStyleLbl="revTx" presStyleIdx="1" presStyleCnt="3" custAng="10800000" custFlipVert="1" custScaleY="67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D61CF-184A-406D-A20B-A57DAF96C6B3}" type="pres">
      <dgm:prSet presAssocID="{172D440B-8A01-410A-8686-D2D42959F4AE}" presName="bullet3c" presStyleLbl="node1" presStyleIdx="2" presStyleCnt="3"/>
      <dgm:spPr/>
      <dgm:t>
        <a:bodyPr/>
        <a:lstStyle/>
        <a:p>
          <a:endParaRPr lang="ru-RU"/>
        </a:p>
      </dgm:t>
    </dgm:pt>
    <dgm:pt modelId="{C60D7BCE-A70C-4D5A-9D8A-201EB097D32D}" type="pres">
      <dgm:prSet presAssocID="{172D440B-8A01-410A-8686-D2D42959F4AE}" presName="textBox3c" presStyleLbl="revTx" presStyleIdx="2" presStyleCnt="3" custScaleX="120087" custScaleY="71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65F28E-C321-4CAF-ACF1-8A47552EDEFE}" type="presOf" srcId="{172D440B-8A01-410A-8686-D2D42959F4AE}" destId="{C60D7BCE-A70C-4D5A-9D8A-201EB097D32D}" srcOrd="0" destOrd="0" presId="urn:microsoft.com/office/officeart/2005/8/layout/arrow2"/>
    <dgm:cxn modelId="{57863902-A5DD-4C51-AE5D-B1D0655DE7D3}" type="presOf" srcId="{73010B29-9C3C-45A5-BF10-FD2B894C4169}" destId="{427D7E86-6A21-4E85-8417-35DA29878033}" srcOrd="0" destOrd="0" presId="urn:microsoft.com/office/officeart/2005/8/layout/arrow2"/>
    <dgm:cxn modelId="{408DEAAB-CACE-427E-90FD-D338775F9280}" srcId="{8E7A0F32-EF80-4C99-ACEF-664E84E6EF58}" destId="{172D440B-8A01-410A-8686-D2D42959F4AE}" srcOrd="2" destOrd="0" parTransId="{FC895624-98C9-460A-9013-1EB6F4B0E58B}" sibTransId="{0A1EFE5F-51E7-4FA8-B7BF-9FE6D4A78076}"/>
    <dgm:cxn modelId="{F6349C89-F179-427F-88D4-23F644121E4A}" type="presOf" srcId="{8E7A0F32-EF80-4C99-ACEF-664E84E6EF58}" destId="{6794EBA9-8ECF-4E8E-AC35-7BFFEA6082D1}" srcOrd="0" destOrd="0" presId="urn:microsoft.com/office/officeart/2005/8/layout/arrow2"/>
    <dgm:cxn modelId="{6F9C8C2B-E09C-4A75-847E-E4130C972E75}" type="presOf" srcId="{1171FA02-B78B-40DC-9FB3-8721367C642C}" destId="{708B7506-DF9A-4A80-8EF9-9E9E8216C986}" srcOrd="0" destOrd="0" presId="urn:microsoft.com/office/officeart/2005/8/layout/arrow2"/>
    <dgm:cxn modelId="{83E2B231-E8F1-43F0-B380-77C74A03A6EA}" srcId="{8E7A0F32-EF80-4C99-ACEF-664E84E6EF58}" destId="{73010B29-9C3C-45A5-BF10-FD2B894C4169}" srcOrd="0" destOrd="0" parTransId="{3B730BD9-72C8-4A41-888A-783AE64A776D}" sibTransId="{73D4D8E9-F844-4F9F-AE72-6BFB348C1384}"/>
    <dgm:cxn modelId="{C102F1CB-D20E-4147-80D9-62B3487E559F}" srcId="{8E7A0F32-EF80-4C99-ACEF-664E84E6EF58}" destId="{1171FA02-B78B-40DC-9FB3-8721367C642C}" srcOrd="1" destOrd="0" parTransId="{EF6F1427-B4D7-4A6A-8A9F-E8E6A5C7797C}" sibTransId="{89C5A9BD-B4F8-45F5-A65B-A1B31F065737}"/>
    <dgm:cxn modelId="{1C0EB741-34CB-415C-992D-1DF1CBCCE0BF}" type="presParOf" srcId="{6794EBA9-8ECF-4E8E-AC35-7BFFEA6082D1}" destId="{76EDACBC-C617-4C58-B73B-366800DE9F0F}" srcOrd="0" destOrd="0" presId="urn:microsoft.com/office/officeart/2005/8/layout/arrow2"/>
    <dgm:cxn modelId="{5B940B9E-C511-4FE6-8BBF-E167ADF3E47A}" type="presParOf" srcId="{6794EBA9-8ECF-4E8E-AC35-7BFFEA6082D1}" destId="{FB086B0F-58AF-44E5-9407-1E6AD9891FA6}" srcOrd="1" destOrd="0" presId="urn:microsoft.com/office/officeart/2005/8/layout/arrow2"/>
    <dgm:cxn modelId="{5FC82DF8-8981-4F30-905C-E70278BDB007}" type="presParOf" srcId="{FB086B0F-58AF-44E5-9407-1E6AD9891FA6}" destId="{C4ECFADF-30D6-4C88-BC31-E35BE4F56E88}" srcOrd="0" destOrd="0" presId="urn:microsoft.com/office/officeart/2005/8/layout/arrow2"/>
    <dgm:cxn modelId="{DBEC1519-5531-46F7-9925-5740D994917D}" type="presParOf" srcId="{FB086B0F-58AF-44E5-9407-1E6AD9891FA6}" destId="{427D7E86-6A21-4E85-8417-35DA29878033}" srcOrd="1" destOrd="0" presId="urn:microsoft.com/office/officeart/2005/8/layout/arrow2"/>
    <dgm:cxn modelId="{02B67EB9-58D8-4640-B3CB-5EFB82E1C135}" type="presParOf" srcId="{FB086B0F-58AF-44E5-9407-1E6AD9891FA6}" destId="{420C8059-680D-46B2-AB11-2B1F9ECE138B}" srcOrd="2" destOrd="0" presId="urn:microsoft.com/office/officeart/2005/8/layout/arrow2"/>
    <dgm:cxn modelId="{508E85A4-F5D7-432E-BE0F-85A116707F05}" type="presParOf" srcId="{FB086B0F-58AF-44E5-9407-1E6AD9891FA6}" destId="{708B7506-DF9A-4A80-8EF9-9E9E8216C986}" srcOrd="3" destOrd="0" presId="urn:microsoft.com/office/officeart/2005/8/layout/arrow2"/>
    <dgm:cxn modelId="{E8AD3DBD-B6AB-4B0F-9F80-2D126139B71D}" type="presParOf" srcId="{FB086B0F-58AF-44E5-9407-1E6AD9891FA6}" destId="{83AD61CF-184A-406D-A20B-A57DAF96C6B3}" srcOrd="4" destOrd="0" presId="urn:microsoft.com/office/officeart/2005/8/layout/arrow2"/>
    <dgm:cxn modelId="{F59A285B-4882-413B-AE30-0F46930F9D45}" type="presParOf" srcId="{FB086B0F-58AF-44E5-9407-1E6AD9891FA6}" destId="{C60D7BCE-A70C-4D5A-9D8A-201EB097D32D}" srcOrd="5" destOrd="0" presId="urn:microsoft.com/office/officeart/2005/8/layout/arrow2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5F2C25F-1D42-42EA-B6BD-E91AB3179AB2}" type="doc">
      <dgm:prSet loTypeId="urn:microsoft.com/office/officeart/2005/8/layout/vList5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B69501F-16E2-4341-90F3-530AAD78022D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8 778,4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07FC79-A49A-486F-9CFC-EA2C6ACB531B}" type="parTrans" cxnId="{A7DA9B53-0353-4CCA-801C-D767B5991CE6}">
      <dgm:prSet/>
      <dgm:spPr/>
      <dgm:t>
        <a:bodyPr/>
        <a:lstStyle/>
        <a:p>
          <a:endParaRPr lang="ru-RU"/>
        </a:p>
      </dgm:t>
    </dgm:pt>
    <dgm:pt modelId="{55BB9DF9-3BD9-47AF-9C7A-49696D800556}" type="sibTrans" cxnId="{A7DA9B53-0353-4CCA-801C-D767B5991CE6}">
      <dgm:prSet/>
      <dgm:spPr/>
      <dgm:t>
        <a:bodyPr/>
        <a:lstStyle/>
        <a:p>
          <a:endParaRPr lang="ru-RU"/>
        </a:p>
      </dgm:t>
    </dgm:pt>
    <dgm:pt modelId="{664F12E2-09DC-42AE-B8A7-2FDFBACC9EA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Приобретение жилья ветеранам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505853A-4C13-4BC5-BDC4-8B7406C6A76B}" type="parTrans" cxnId="{3E764720-CFFE-479C-8FD8-E3D8004236B5}">
      <dgm:prSet/>
      <dgm:spPr/>
      <dgm:t>
        <a:bodyPr/>
        <a:lstStyle/>
        <a:p>
          <a:endParaRPr lang="ru-RU"/>
        </a:p>
      </dgm:t>
    </dgm:pt>
    <dgm:pt modelId="{26F28364-7A4D-43AE-8635-E60A25402618}" type="sibTrans" cxnId="{3E764720-CFFE-479C-8FD8-E3D8004236B5}">
      <dgm:prSet/>
      <dgm:spPr/>
      <dgm:t>
        <a:bodyPr/>
        <a:lstStyle/>
        <a:p>
          <a:endParaRPr lang="ru-RU"/>
        </a:p>
      </dgm:t>
    </dgm:pt>
    <dgm:pt modelId="{FCD5B063-37DB-4F10-869D-CA06F8FA404C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1 744,5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F4A1E7-2198-4806-9F31-97304FA2FEC2}" type="parTrans" cxnId="{AED4B262-F809-4928-9FDD-A794B057C040}">
      <dgm:prSet/>
      <dgm:spPr/>
      <dgm:t>
        <a:bodyPr/>
        <a:lstStyle/>
        <a:p>
          <a:endParaRPr lang="ru-RU"/>
        </a:p>
      </dgm:t>
    </dgm:pt>
    <dgm:pt modelId="{6D17E199-EA5E-42D9-B2A6-F918D7CC231D}" type="sibTrans" cxnId="{AED4B262-F809-4928-9FDD-A794B057C040}">
      <dgm:prSet/>
      <dgm:spPr/>
      <dgm:t>
        <a:bodyPr/>
        <a:lstStyle/>
        <a:p>
          <a:endParaRPr lang="ru-RU"/>
        </a:p>
      </dgm:t>
    </dgm:pt>
    <dgm:pt modelId="{8B735544-802E-4745-ADE2-34AFB39A27DC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Коммунальные специалистам на селе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71B87FE-D060-4673-A353-4624AFB6ABC3}" type="parTrans" cxnId="{C7C84064-A12C-451F-BBF4-2E563BA296AE}">
      <dgm:prSet/>
      <dgm:spPr/>
      <dgm:t>
        <a:bodyPr/>
        <a:lstStyle/>
        <a:p>
          <a:endParaRPr lang="ru-RU"/>
        </a:p>
      </dgm:t>
    </dgm:pt>
    <dgm:pt modelId="{2073408B-A1B0-470B-88BC-52C03AB6ECB8}" type="sibTrans" cxnId="{C7C84064-A12C-451F-BBF4-2E563BA296AE}">
      <dgm:prSet/>
      <dgm:spPr/>
      <dgm:t>
        <a:bodyPr/>
        <a:lstStyle/>
        <a:p>
          <a:endParaRPr lang="ru-RU"/>
        </a:p>
      </dgm:t>
    </dgm:pt>
    <dgm:pt modelId="{365544BC-A89D-4D7B-AB17-CB95637B235F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2 494,4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C7C599-77FA-4F3A-861D-AC8FE79C199C}" type="parTrans" cxnId="{B534DFD6-BC3D-434B-A1D6-CC266FD7D304}">
      <dgm:prSet/>
      <dgm:spPr/>
      <dgm:t>
        <a:bodyPr/>
        <a:lstStyle/>
        <a:p>
          <a:endParaRPr lang="ru-RU"/>
        </a:p>
      </dgm:t>
    </dgm:pt>
    <dgm:pt modelId="{8B899039-0111-44BF-BFBC-6A22194D0D6E}" type="sibTrans" cxnId="{B534DFD6-BC3D-434B-A1D6-CC266FD7D304}">
      <dgm:prSet/>
      <dgm:spPr/>
      <dgm:t>
        <a:bodyPr/>
        <a:lstStyle/>
        <a:p>
          <a:endParaRPr lang="ru-RU"/>
        </a:p>
      </dgm:t>
    </dgm:pt>
    <dgm:pt modelId="{C6F417CC-BDCC-4C34-8D1D-454D7470B1C5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Приобретение жилья молодым семьям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CA76F65-9ACB-4756-94FD-9B857FAA2890}" type="parTrans" cxnId="{10384996-8380-4B2C-BE2D-A533D9748007}">
      <dgm:prSet/>
      <dgm:spPr/>
      <dgm:t>
        <a:bodyPr/>
        <a:lstStyle/>
        <a:p>
          <a:endParaRPr lang="ru-RU"/>
        </a:p>
      </dgm:t>
    </dgm:pt>
    <dgm:pt modelId="{DE240820-7D68-4965-8D4A-818D51082052}" type="sibTrans" cxnId="{10384996-8380-4B2C-BE2D-A533D9748007}">
      <dgm:prSet/>
      <dgm:spPr/>
      <dgm:t>
        <a:bodyPr/>
        <a:lstStyle/>
        <a:p>
          <a:endParaRPr lang="ru-RU"/>
        </a:p>
      </dgm:t>
    </dgm:pt>
    <dgm:pt modelId="{C8FBE4FD-1608-4360-9B2F-2C9AE3961CA6}">
      <dgm:prSet custT="1"/>
      <dgm:spPr>
        <a:solidFill>
          <a:srgbClr val="F5E3EF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2 603,2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89E9A9-86A7-47A5-8B89-C7B14B60BA4C}" type="parTrans" cxnId="{F53719A5-44A2-4647-AF6E-59921381FCBC}">
      <dgm:prSet/>
      <dgm:spPr/>
      <dgm:t>
        <a:bodyPr/>
        <a:lstStyle/>
        <a:p>
          <a:endParaRPr lang="ru-RU"/>
        </a:p>
      </dgm:t>
    </dgm:pt>
    <dgm:pt modelId="{38A51B17-9938-4991-AC8E-A0670B75A380}" type="sibTrans" cxnId="{F53719A5-44A2-4647-AF6E-59921381FCBC}">
      <dgm:prSet/>
      <dgm:spPr/>
      <dgm:t>
        <a:bodyPr/>
        <a:lstStyle/>
        <a:p>
          <a:endParaRPr lang="ru-RU"/>
        </a:p>
      </dgm:t>
    </dgm:pt>
    <dgm:pt modelId="{046C1B1F-A999-477C-B55D-7F0424C70A3B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Пенсия за выслугу лет  муниципальным служащим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6FA5546-8EF5-444B-85AD-8CD74FDF8816}" type="parTrans" cxnId="{D242A729-6192-4620-82AC-4D34175532BB}">
      <dgm:prSet/>
      <dgm:spPr/>
      <dgm:t>
        <a:bodyPr/>
        <a:lstStyle/>
        <a:p>
          <a:endParaRPr lang="ru-RU"/>
        </a:p>
      </dgm:t>
    </dgm:pt>
    <dgm:pt modelId="{B895FCAD-3ABA-400A-A621-55797B5E106A}" type="sibTrans" cxnId="{D242A729-6192-4620-82AC-4D34175532BB}">
      <dgm:prSet/>
      <dgm:spPr/>
      <dgm:t>
        <a:bodyPr/>
        <a:lstStyle/>
        <a:p>
          <a:endParaRPr lang="ru-RU"/>
        </a:p>
      </dgm:t>
    </dgm:pt>
    <dgm:pt modelId="{ADE5210F-A5B5-4310-9BD1-1018BD484D39}">
      <dgm:prSet custT="1"/>
      <dgm:spPr>
        <a:solidFill>
          <a:srgbClr val="FFFF66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1 911,5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C90DAA-1D46-40C3-9764-10F9AF8B14F9}" type="parTrans" cxnId="{9EAD977B-8C9C-4702-8DFC-71B53D38330A}">
      <dgm:prSet/>
      <dgm:spPr/>
      <dgm:t>
        <a:bodyPr/>
        <a:lstStyle/>
        <a:p>
          <a:endParaRPr lang="ru-RU"/>
        </a:p>
      </dgm:t>
    </dgm:pt>
    <dgm:pt modelId="{531E5167-A9C5-4FA1-909F-046F1C1BA774}" type="sibTrans" cxnId="{9EAD977B-8C9C-4702-8DFC-71B53D38330A}">
      <dgm:prSet/>
      <dgm:spPr/>
      <dgm:t>
        <a:bodyPr/>
        <a:lstStyle/>
        <a:p>
          <a:endParaRPr lang="ru-RU"/>
        </a:p>
      </dgm:t>
    </dgm:pt>
    <dgm:pt modelId="{FD34C09F-A36E-458A-B290-1BC3B508CFD1}">
      <dgm:prSet custT="1"/>
      <dgm:spPr>
        <a:solidFill>
          <a:srgbClr val="99CCFF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1 886,9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7827B38-BE8C-449F-B18E-6198AFBCF4D0}" type="parTrans" cxnId="{F2108B6F-BBE3-489B-A1BC-86D3E5A83D4E}">
      <dgm:prSet/>
      <dgm:spPr/>
      <dgm:t>
        <a:bodyPr/>
        <a:lstStyle/>
        <a:p>
          <a:endParaRPr lang="ru-RU"/>
        </a:p>
      </dgm:t>
    </dgm:pt>
    <dgm:pt modelId="{DB8B5DF0-E182-4518-83E8-9D49816D941B}" type="sibTrans" cxnId="{F2108B6F-BBE3-489B-A1BC-86D3E5A83D4E}">
      <dgm:prSet/>
      <dgm:spPr/>
      <dgm:t>
        <a:bodyPr/>
        <a:lstStyle/>
        <a:p>
          <a:endParaRPr lang="ru-RU"/>
        </a:p>
      </dgm:t>
    </dgm:pt>
    <dgm:pt modelId="{92C441B7-70DA-477D-AEE8-3428F4A64ECE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Приобретение жилья гражданам на селе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9F5F006-313A-4B93-8B85-716EAE7A1F19}" type="parTrans" cxnId="{9EC18BCA-9540-4330-B7E9-92A10147074C}">
      <dgm:prSet/>
      <dgm:spPr/>
      <dgm:t>
        <a:bodyPr/>
        <a:lstStyle/>
        <a:p>
          <a:endParaRPr lang="ru-RU"/>
        </a:p>
      </dgm:t>
    </dgm:pt>
    <dgm:pt modelId="{65D6C053-57C5-4793-AA77-3C6412E8A9A0}" type="sibTrans" cxnId="{9EC18BCA-9540-4330-B7E9-92A10147074C}">
      <dgm:prSet/>
      <dgm:spPr/>
      <dgm:t>
        <a:bodyPr/>
        <a:lstStyle/>
        <a:p>
          <a:endParaRPr lang="ru-RU"/>
        </a:p>
      </dgm:t>
    </dgm:pt>
    <dgm:pt modelId="{D1BC00AC-2A8B-4EE6-A7A4-78AB002A8B77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Компенсация родительской платы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37F3359-3EBE-4E9E-A7A7-8CAC55DCCFBA}" type="parTrans" cxnId="{D714838B-B033-4348-A913-6F4291FC0CE0}">
      <dgm:prSet/>
      <dgm:spPr/>
      <dgm:t>
        <a:bodyPr/>
        <a:lstStyle/>
        <a:p>
          <a:endParaRPr lang="ru-RU"/>
        </a:p>
      </dgm:t>
    </dgm:pt>
    <dgm:pt modelId="{83A942C5-5D19-41E2-A9B7-34657FED281A}" type="sibTrans" cxnId="{D714838B-B033-4348-A913-6F4291FC0CE0}">
      <dgm:prSet/>
      <dgm:spPr/>
      <dgm:t>
        <a:bodyPr/>
        <a:lstStyle/>
        <a:p>
          <a:endParaRPr lang="ru-RU"/>
        </a:p>
      </dgm:t>
    </dgm:pt>
    <dgm:pt modelId="{C87D145E-1590-427A-B40D-36F3ACA67592}">
      <dgm:prSet custT="1"/>
      <dgm:spPr>
        <a:solidFill>
          <a:srgbClr val="FFCCFF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13 672,4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518A18-4CD1-4D36-9DC7-43CD78F02347}" type="parTrans" cxnId="{23849FA8-4556-4BA6-A3D5-A6C80E09EAE4}">
      <dgm:prSet/>
      <dgm:spPr/>
      <dgm:t>
        <a:bodyPr/>
        <a:lstStyle/>
        <a:p>
          <a:endParaRPr lang="ru-RU"/>
        </a:p>
      </dgm:t>
    </dgm:pt>
    <dgm:pt modelId="{4FD0CDF8-0D95-4D60-ADA4-960024C5D9E7}" type="sibTrans" cxnId="{23849FA8-4556-4BA6-A3D5-A6C80E09EAE4}">
      <dgm:prSet/>
      <dgm:spPr/>
      <dgm:t>
        <a:bodyPr/>
        <a:lstStyle/>
        <a:p>
          <a:endParaRPr lang="ru-RU"/>
        </a:p>
      </dgm:t>
    </dgm:pt>
    <dgm:pt modelId="{D844F5FC-CD1E-49CD-8CEA-F55E889A42B7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Поддержка детей из малоимущих многодетных семей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A392EA6-5FE9-4C64-A97E-09AFCC50C981}" type="parTrans" cxnId="{5FD326DC-785E-4907-9962-B179F7BD12DF}">
      <dgm:prSet/>
      <dgm:spPr/>
      <dgm:t>
        <a:bodyPr/>
        <a:lstStyle/>
        <a:p>
          <a:endParaRPr lang="ru-RU"/>
        </a:p>
      </dgm:t>
    </dgm:pt>
    <dgm:pt modelId="{AC412ED0-763D-4ADF-84C4-0FEA93B5208C}" type="sibTrans" cxnId="{5FD326DC-785E-4907-9962-B179F7BD12DF}">
      <dgm:prSet/>
      <dgm:spPr/>
      <dgm:t>
        <a:bodyPr/>
        <a:lstStyle/>
        <a:p>
          <a:endParaRPr lang="ru-RU"/>
        </a:p>
      </dgm:t>
    </dgm:pt>
    <dgm:pt modelId="{BF206DF0-D9AC-4739-96F4-F903B61BD75D}" type="pres">
      <dgm:prSet presAssocID="{D5F2C25F-1D42-42EA-B6BD-E91AB3179A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B29FA8-6241-46EF-97DA-A732FFFFEF97}" type="pres">
      <dgm:prSet presAssocID="{C87D145E-1590-427A-B40D-36F3ACA67592}" presName="linNode" presStyleCnt="0"/>
      <dgm:spPr/>
      <dgm:t>
        <a:bodyPr/>
        <a:lstStyle/>
        <a:p>
          <a:endParaRPr lang="ru-RU"/>
        </a:p>
      </dgm:t>
    </dgm:pt>
    <dgm:pt modelId="{DE3F4682-8866-4479-9160-56A8A8B66A46}" type="pres">
      <dgm:prSet presAssocID="{C87D145E-1590-427A-B40D-36F3ACA67592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616AF-E468-4820-AE21-8CBDE798402F}" type="pres">
      <dgm:prSet presAssocID="{C87D145E-1590-427A-B40D-36F3ACA67592}" presName="descendantText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DAC8B-CA75-465E-B744-0FAA5A4657B2}" type="pres">
      <dgm:prSet presAssocID="{4FD0CDF8-0D95-4D60-ADA4-960024C5D9E7}" presName="sp" presStyleCnt="0"/>
      <dgm:spPr/>
      <dgm:t>
        <a:bodyPr/>
        <a:lstStyle/>
        <a:p>
          <a:endParaRPr lang="ru-RU"/>
        </a:p>
      </dgm:t>
    </dgm:pt>
    <dgm:pt modelId="{F301381A-F171-4657-8093-487582D79AC2}" type="pres">
      <dgm:prSet presAssocID="{2B69501F-16E2-4341-90F3-530AAD78022D}" presName="linNode" presStyleCnt="0"/>
      <dgm:spPr/>
      <dgm:t>
        <a:bodyPr/>
        <a:lstStyle/>
        <a:p>
          <a:endParaRPr lang="ru-RU"/>
        </a:p>
      </dgm:t>
    </dgm:pt>
    <dgm:pt modelId="{AAE69230-1903-48CF-A38E-AA75DEA706CD}" type="pres">
      <dgm:prSet presAssocID="{2B69501F-16E2-4341-90F3-530AAD78022D}" presName="parentText" presStyleLbl="node1" presStyleIdx="1" presStyleCnt="7" custLinFactNeighborX="-1562" custLinFactNeighborY="23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98AF3-8BCC-4AEC-BD15-3C0E60749019}" type="pres">
      <dgm:prSet presAssocID="{2B69501F-16E2-4341-90F3-530AAD78022D}" presName="descendantText" presStyleLbl="alignAccFollowNode1" presStyleIdx="1" presStyleCnt="7" custLinFactY="193029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668D7-8592-482A-99E8-110FB9E4D51C}" type="pres">
      <dgm:prSet presAssocID="{55BB9DF9-3BD9-47AF-9C7A-49696D800556}" presName="sp" presStyleCnt="0"/>
      <dgm:spPr/>
      <dgm:t>
        <a:bodyPr/>
        <a:lstStyle/>
        <a:p>
          <a:endParaRPr lang="ru-RU"/>
        </a:p>
      </dgm:t>
    </dgm:pt>
    <dgm:pt modelId="{BAA9319D-1346-4E4B-9DF7-9281D825A408}" type="pres">
      <dgm:prSet presAssocID="{FCD5B063-37DB-4F10-869D-CA06F8FA404C}" presName="linNode" presStyleCnt="0"/>
      <dgm:spPr/>
      <dgm:t>
        <a:bodyPr/>
        <a:lstStyle/>
        <a:p>
          <a:endParaRPr lang="ru-RU"/>
        </a:p>
      </dgm:t>
    </dgm:pt>
    <dgm:pt modelId="{303BC0C6-981B-47F0-AA52-31D7200FDE31}" type="pres">
      <dgm:prSet presAssocID="{FCD5B063-37DB-4F10-869D-CA06F8FA404C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ADD70-0DAE-4A75-B7D6-D0FBA826E87C}" type="pres">
      <dgm:prSet presAssocID="{FCD5B063-37DB-4F10-869D-CA06F8FA404C}" presName="descendantText" presStyleLbl="alignAccFollowNode1" presStyleIdx="2" presStyleCnt="7" custLinFactY="-274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AE4C7-05E1-4F5A-9660-4705117686C6}" type="pres">
      <dgm:prSet presAssocID="{6D17E199-EA5E-42D9-B2A6-F918D7CC231D}" presName="sp" presStyleCnt="0"/>
      <dgm:spPr/>
      <dgm:t>
        <a:bodyPr/>
        <a:lstStyle/>
        <a:p>
          <a:endParaRPr lang="ru-RU"/>
        </a:p>
      </dgm:t>
    </dgm:pt>
    <dgm:pt modelId="{D7CD8F89-8782-4428-9F9A-FD06489DB0DE}" type="pres">
      <dgm:prSet presAssocID="{365544BC-A89D-4D7B-AB17-CB95637B235F}" presName="linNode" presStyleCnt="0"/>
      <dgm:spPr/>
      <dgm:t>
        <a:bodyPr/>
        <a:lstStyle/>
        <a:p>
          <a:endParaRPr lang="ru-RU"/>
        </a:p>
      </dgm:t>
    </dgm:pt>
    <dgm:pt modelId="{653E6A86-B9A0-44B6-84FE-09ED84DC71D6}" type="pres">
      <dgm:prSet presAssocID="{365544BC-A89D-4D7B-AB17-CB95637B235F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F1A0D-B76C-47DB-B29D-C5FCBBA1D829}" type="pres">
      <dgm:prSet presAssocID="{365544BC-A89D-4D7B-AB17-CB95637B235F}" presName="descendantText" presStyleLbl="alignAccFollowNode1" presStyleIdx="3" presStyleCnt="7" custLinFactY="100000" custLinFactNeighborX="2778" custLinFactNeighborY="16474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554DBA2-C356-4F91-9027-0AB86A73FF28}" type="pres">
      <dgm:prSet presAssocID="{8B899039-0111-44BF-BFBC-6A22194D0D6E}" presName="sp" presStyleCnt="0"/>
      <dgm:spPr/>
      <dgm:t>
        <a:bodyPr/>
        <a:lstStyle/>
        <a:p>
          <a:endParaRPr lang="ru-RU"/>
        </a:p>
      </dgm:t>
    </dgm:pt>
    <dgm:pt modelId="{0C9D0A72-C8F4-42B3-B9DA-1144872BBB5F}" type="pres">
      <dgm:prSet presAssocID="{C8FBE4FD-1608-4360-9B2F-2C9AE3961CA6}" presName="linNode" presStyleCnt="0"/>
      <dgm:spPr/>
      <dgm:t>
        <a:bodyPr/>
        <a:lstStyle/>
        <a:p>
          <a:endParaRPr lang="ru-RU"/>
        </a:p>
      </dgm:t>
    </dgm:pt>
    <dgm:pt modelId="{192CD018-E490-4CB6-8827-324E0D78DFD9}" type="pres">
      <dgm:prSet presAssocID="{C8FBE4FD-1608-4360-9B2F-2C9AE3961CA6}" presName="parentText" presStyleLbl="node1" presStyleIdx="4" presStyleCnt="7" custScaleX="100617" custLinFactNeighborX="0" custLinFactNeighborY="-13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CD8F3-A176-4D00-B9A1-A4D7CA02CF3D}" type="pres">
      <dgm:prSet presAssocID="{C8FBE4FD-1608-4360-9B2F-2C9AE3961CA6}" presName="descendantText" presStyleLbl="alignAccFollowNode1" presStyleIdx="4" presStyleCnt="7" custLinFactY="-21514" custLinFactNeighborX="246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ABB42E-5790-4220-BB30-9578D7D4FC10}" type="pres">
      <dgm:prSet presAssocID="{38A51B17-9938-4991-AC8E-A0670B75A380}" presName="sp" presStyleCnt="0"/>
      <dgm:spPr/>
      <dgm:t>
        <a:bodyPr/>
        <a:lstStyle/>
        <a:p>
          <a:endParaRPr lang="ru-RU"/>
        </a:p>
      </dgm:t>
    </dgm:pt>
    <dgm:pt modelId="{26220D0A-D6C4-4CCC-B7C1-29A472ED6917}" type="pres">
      <dgm:prSet presAssocID="{ADE5210F-A5B5-4310-9BD1-1018BD484D39}" presName="linNode" presStyleCnt="0"/>
      <dgm:spPr/>
      <dgm:t>
        <a:bodyPr/>
        <a:lstStyle/>
        <a:p>
          <a:endParaRPr lang="ru-RU"/>
        </a:p>
      </dgm:t>
    </dgm:pt>
    <dgm:pt modelId="{9B75BE45-5A13-4AA6-99F7-1872B626EA05}" type="pres">
      <dgm:prSet presAssocID="{ADE5210F-A5B5-4310-9BD1-1018BD484D39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CF119-ADBE-497F-9EA1-441B2ACA3149}" type="pres">
      <dgm:prSet presAssocID="{ADE5210F-A5B5-4310-9BD1-1018BD484D39}" presName="descendantText" presStyleLbl="alignAccFollowNode1" presStyleIdx="5" presStyleCnt="7" custLinFactY="-186978" custLinFactNeighborX="277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30DF1-086E-4D4A-AAEE-60F9B5D82F9E}" type="pres">
      <dgm:prSet presAssocID="{531E5167-A9C5-4FA1-909F-046F1C1BA774}" presName="sp" presStyleCnt="0"/>
      <dgm:spPr/>
      <dgm:t>
        <a:bodyPr/>
        <a:lstStyle/>
        <a:p>
          <a:endParaRPr lang="ru-RU"/>
        </a:p>
      </dgm:t>
    </dgm:pt>
    <dgm:pt modelId="{703E0908-D3E3-4F09-B9D1-CE270D3492A8}" type="pres">
      <dgm:prSet presAssocID="{FD34C09F-A36E-458A-B290-1BC3B508CFD1}" presName="linNode" presStyleCnt="0"/>
      <dgm:spPr/>
      <dgm:t>
        <a:bodyPr/>
        <a:lstStyle/>
        <a:p>
          <a:endParaRPr lang="ru-RU"/>
        </a:p>
      </dgm:t>
    </dgm:pt>
    <dgm:pt modelId="{0EC7DCDD-F786-40AD-81A2-07550B4B327E}" type="pres">
      <dgm:prSet presAssocID="{FD34C09F-A36E-458A-B290-1BC3B508CFD1}" presName="parentText" presStyleLbl="node1" presStyleIdx="6" presStyleCnt="7" custLinFactNeighborY="34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749E9-D9AC-4EEE-AA93-4B89258AC9E7}" type="pres">
      <dgm:prSet presAssocID="{FD34C09F-A36E-458A-B290-1BC3B508CFD1}" presName="descendantText" presStyleLbl="alignAccFollowNode1" presStyleIdx="6" presStyleCnt="7" custLinFactNeighborX="0" custLinFactNeighborY="5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64A463-18F0-4358-A04C-1CBB12AFF2A3}" type="presOf" srcId="{D1BC00AC-2A8B-4EE6-A7A4-78AB002A8B77}" destId="{88E749E9-D9AC-4EEE-AA93-4B89258AC9E7}" srcOrd="0" destOrd="0" presId="urn:microsoft.com/office/officeart/2005/8/layout/vList5"/>
    <dgm:cxn modelId="{F2108B6F-BBE3-489B-A1BC-86D3E5A83D4E}" srcId="{D5F2C25F-1D42-42EA-B6BD-E91AB3179AB2}" destId="{FD34C09F-A36E-458A-B290-1BC3B508CFD1}" srcOrd="6" destOrd="0" parTransId="{A7827B38-BE8C-449F-B18E-6198AFBCF4D0}" sibTransId="{DB8B5DF0-E182-4518-83E8-9D49816D941B}"/>
    <dgm:cxn modelId="{71E7A5EB-34E8-4909-88E2-29035D531EFD}" type="presOf" srcId="{046C1B1F-A999-477C-B55D-7F0424C70A3B}" destId="{2B6CD8F3-A176-4D00-B9A1-A4D7CA02CF3D}" srcOrd="0" destOrd="0" presId="urn:microsoft.com/office/officeart/2005/8/layout/vList5"/>
    <dgm:cxn modelId="{A829D7D4-C29E-4AE6-8FE6-A79CADEC1EF7}" type="presOf" srcId="{ADE5210F-A5B5-4310-9BD1-1018BD484D39}" destId="{9B75BE45-5A13-4AA6-99F7-1872B626EA05}" srcOrd="0" destOrd="0" presId="urn:microsoft.com/office/officeart/2005/8/layout/vList5"/>
    <dgm:cxn modelId="{8A614A96-A3B0-4EA3-84EE-47DF2CEEC2AB}" type="presOf" srcId="{664F12E2-09DC-42AE-B8A7-2FDFBACC9EAB}" destId="{C1398AF3-8BCC-4AEC-BD15-3C0E60749019}" srcOrd="0" destOrd="0" presId="urn:microsoft.com/office/officeart/2005/8/layout/vList5"/>
    <dgm:cxn modelId="{B534DFD6-BC3D-434B-A1D6-CC266FD7D304}" srcId="{D5F2C25F-1D42-42EA-B6BD-E91AB3179AB2}" destId="{365544BC-A89D-4D7B-AB17-CB95637B235F}" srcOrd="3" destOrd="0" parTransId="{36C7C599-77FA-4F3A-861D-AC8FE79C199C}" sibTransId="{8B899039-0111-44BF-BFBC-6A22194D0D6E}"/>
    <dgm:cxn modelId="{D242A729-6192-4620-82AC-4D34175532BB}" srcId="{C8FBE4FD-1608-4360-9B2F-2C9AE3961CA6}" destId="{046C1B1F-A999-477C-B55D-7F0424C70A3B}" srcOrd="0" destOrd="0" parTransId="{06FA5546-8EF5-444B-85AD-8CD74FDF8816}" sibTransId="{B895FCAD-3ABA-400A-A621-55797B5E106A}"/>
    <dgm:cxn modelId="{C7C84064-A12C-451F-BBF4-2E563BA296AE}" srcId="{FCD5B063-37DB-4F10-869D-CA06F8FA404C}" destId="{8B735544-802E-4745-ADE2-34AFB39A27DC}" srcOrd="0" destOrd="0" parTransId="{F71B87FE-D060-4673-A353-4624AFB6ABC3}" sibTransId="{2073408B-A1B0-470B-88BC-52C03AB6ECB8}"/>
    <dgm:cxn modelId="{1015D375-3C12-4B12-BC82-09FA3CA9E63F}" type="presOf" srcId="{C8FBE4FD-1608-4360-9B2F-2C9AE3961CA6}" destId="{192CD018-E490-4CB6-8827-324E0D78DFD9}" srcOrd="0" destOrd="0" presId="urn:microsoft.com/office/officeart/2005/8/layout/vList5"/>
    <dgm:cxn modelId="{3E764720-CFFE-479C-8FD8-E3D8004236B5}" srcId="{2B69501F-16E2-4341-90F3-530AAD78022D}" destId="{664F12E2-09DC-42AE-B8A7-2FDFBACC9EAB}" srcOrd="0" destOrd="0" parTransId="{B505853A-4C13-4BC5-BDC4-8B7406C6A76B}" sibTransId="{26F28364-7A4D-43AE-8635-E60A25402618}"/>
    <dgm:cxn modelId="{23849FA8-4556-4BA6-A3D5-A6C80E09EAE4}" srcId="{D5F2C25F-1D42-42EA-B6BD-E91AB3179AB2}" destId="{C87D145E-1590-427A-B40D-36F3ACA67592}" srcOrd="0" destOrd="0" parTransId="{5C518A18-4CD1-4D36-9DC7-43CD78F02347}" sibTransId="{4FD0CDF8-0D95-4D60-ADA4-960024C5D9E7}"/>
    <dgm:cxn modelId="{10384996-8380-4B2C-BE2D-A533D9748007}" srcId="{365544BC-A89D-4D7B-AB17-CB95637B235F}" destId="{C6F417CC-BDCC-4C34-8D1D-454D7470B1C5}" srcOrd="0" destOrd="0" parTransId="{CCA76F65-9ACB-4756-94FD-9B857FAA2890}" sibTransId="{DE240820-7D68-4965-8D4A-818D51082052}"/>
    <dgm:cxn modelId="{6B9744BD-FE91-468F-9DB0-5FD105A7987A}" type="presOf" srcId="{FCD5B063-37DB-4F10-869D-CA06F8FA404C}" destId="{303BC0C6-981B-47F0-AA52-31D7200FDE31}" srcOrd="0" destOrd="0" presId="urn:microsoft.com/office/officeart/2005/8/layout/vList5"/>
    <dgm:cxn modelId="{5FD326DC-785E-4907-9962-B179F7BD12DF}" srcId="{C87D145E-1590-427A-B40D-36F3ACA67592}" destId="{D844F5FC-CD1E-49CD-8CEA-F55E889A42B7}" srcOrd="0" destOrd="0" parTransId="{EA392EA6-5FE9-4C64-A97E-09AFCC50C981}" sibTransId="{AC412ED0-763D-4ADF-84C4-0FEA93B5208C}"/>
    <dgm:cxn modelId="{F53719A5-44A2-4647-AF6E-59921381FCBC}" srcId="{D5F2C25F-1D42-42EA-B6BD-E91AB3179AB2}" destId="{C8FBE4FD-1608-4360-9B2F-2C9AE3961CA6}" srcOrd="4" destOrd="0" parTransId="{4B89E9A9-86A7-47A5-8B89-C7B14B60BA4C}" sibTransId="{38A51B17-9938-4991-AC8E-A0670B75A380}"/>
    <dgm:cxn modelId="{321409BD-53E5-488A-B6DD-345F09E633C6}" type="presOf" srcId="{365544BC-A89D-4D7B-AB17-CB95637B235F}" destId="{653E6A86-B9A0-44B6-84FE-09ED84DC71D6}" srcOrd="0" destOrd="0" presId="urn:microsoft.com/office/officeart/2005/8/layout/vList5"/>
    <dgm:cxn modelId="{AED4B262-F809-4928-9FDD-A794B057C040}" srcId="{D5F2C25F-1D42-42EA-B6BD-E91AB3179AB2}" destId="{FCD5B063-37DB-4F10-869D-CA06F8FA404C}" srcOrd="2" destOrd="0" parTransId="{B8F4A1E7-2198-4806-9F31-97304FA2FEC2}" sibTransId="{6D17E199-EA5E-42D9-B2A6-F918D7CC231D}"/>
    <dgm:cxn modelId="{5EB2DD81-0E72-42B2-9A74-CE7F28C83784}" type="presOf" srcId="{92C441B7-70DA-477D-AEE8-3428F4A64ECE}" destId="{F73CF119-ADBE-497F-9EA1-441B2ACA3149}" srcOrd="0" destOrd="0" presId="urn:microsoft.com/office/officeart/2005/8/layout/vList5"/>
    <dgm:cxn modelId="{6436D4C8-5ABE-4795-AD52-487F1786AEBB}" type="presOf" srcId="{8B735544-802E-4745-ADE2-34AFB39A27DC}" destId="{D1DADD70-0DAE-4A75-B7D6-D0FBA826E87C}" srcOrd="0" destOrd="0" presId="urn:microsoft.com/office/officeart/2005/8/layout/vList5"/>
    <dgm:cxn modelId="{9EC18BCA-9540-4330-B7E9-92A10147074C}" srcId="{ADE5210F-A5B5-4310-9BD1-1018BD484D39}" destId="{92C441B7-70DA-477D-AEE8-3428F4A64ECE}" srcOrd="0" destOrd="0" parTransId="{29F5F006-313A-4B93-8B85-716EAE7A1F19}" sibTransId="{65D6C053-57C5-4793-AA77-3C6412E8A9A0}"/>
    <dgm:cxn modelId="{7834C49A-3894-4FE5-A43F-CD5970561233}" type="presOf" srcId="{D5F2C25F-1D42-42EA-B6BD-E91AB3179AB2}" destId="{BF206DF0-D9AC-4739-96F4-F903B61BD75D}" srcOrd="0" destOrd="0" presId="urn:microsoft.com/office/officeart/2005/8/layout/vList5"/>
    <dgm:cxn modelId="{DA233846-C3CF-465C-96E3-5CD882026FA6}" type="presOf" srcId="{FD34C09F-A36E-458A-B290-1BC3B508CFD1}" destId="{0EC7DCDD-F786-40AD-81A2-07550B4B327E}" srcOrd="0" destOrd="0" presId="urn:microsoft.com/office/officeart/2005/8/layout/vList5"/>
    <dgm:cxn modelId="{A5E516EC-4927-4B04-A8F8-9EB80DF6B824}" type="presOf" srcId="{C6F417CC-BDCC-4C34-8D1D-454D7470B1C5}" destId="{A95F1A0D-B76C-47DB-B29D-C5FCBBA1D829}" srcOrd="0" destOrd="0" presId="urn:microsoft.com/office/officeart/2005/8/layout/vList5"/>
    <dgm:cxn modelId="{2E5C9B89-0E45-490B-BD97-7CA591EDF21C}" type="presOf" srcId="{2B69501F-16E2-4341-90F3-530AAD78022D}" destId="{AAE69230-1903-48CF-A38E-AA75DEA706CD}" srcOrd="0" destOrd="0" presId="urn:microsoft.com/office/officeart/2005/8/layout/vList5"/>
    <dgm:cxn modelId="{9EAD977B-8C9C-4702-8DFC-71B53D38330A}" srcId="{D5F2C25F-1D42-42EA-B6BD-E91AB3179AB2}" destId="{ADE5210F-A5B5-4310-9BD1-1018BD484D39}" srcOrd="5" destOrd="0" parTransId="{86C90DAA-1D46-40C3-9764-10F9AF8B14F9}" sibTransId="{531E5167-A9C5-4FA1-909F-046F1C1BA774}"/>
    <dgm:cxn modelId="{D714838B-B033-4348-A913-6F4291FC0CE0}" srcId="{FD34C09F-A36E-458A-B290-1BC3B508CFD1}" destId="{D1BC00AC-2A8B-4EE6-A7A4-78AB002A8B77}" srcOrd="0" destOrd="0" parTransId="{037F3359-3EBE-4E9E-A7A7-8CAC55DCCFBA}" sibTransId="{83A942C5-5D19-41E2-A9B7-34657FED281A}"/>
    <dgm:cxn modelId="{22CCA5A3-9534-4A1F-8946-6D84A7D351AE}" type="presOf" srcId="{D844F5FC-CD1E-49CD-8CEA-F55E889A42B7}" destId="{2B7616AF-E468-4820-AE21-8CBDE798402F}" srcOrd="0" destOrd="0" presId="urn:microsoft.com/office/officeart/2005/8/layout/vList5"/>
    <dgm:cxn modelId="{1E1E60FB-34C9-4E0F-BD1D-CBBADA375C92}" type="presOf" srcId="{C87D145E-1590-427A-B40D-36F3ACA67592}" destId="{DE3F4682-8866-4479-9160-56A8A8B66A46}" srcOrd="0" destOrd="0" presId="urn:microsoft.com/office/officeart/2005/8/layout/vList5"/>
    <dgm:cxn modelId="{A7DA9B53-0353-4CCA-801C-D767B5991CE6}" srcId="{D5F2C25F-1D42-42EA-B6BD-E91AB3179AB2}" destId="{2B69501F-16E2-4341-90F3-530AAD78022D}" srcOrd="1" destOrd="0" parTransId="{6B07FC79-A49A-486F-9CFC-EA2C6ACB531B}" sibTransId="{55BB9DF9-3BD9-47AF-9C7A-49696D800556}"/>
    <dgm:cxn modelId="{9840CF79-136C-46C6-8D0D-476F4663083C}" type="presParOf" srcId="{BF206DF0-D9AC-4739-96F4-F903B61BD75D}" destId="{FAB29FA8-6241-46EF-97DA-A732FFFFEF97}" srcOrd="0" destOrd="0" presId="urn:microsoft.com/office/officeart/2005/8/layout/vList5"/>
    <dgm:cxn modelId="{83D82451-0074-4662-9C08-26CAC68A1791}" type="presParOf" srcId="{FAB29FA8-6241-46EF-97DA-A732FFFFEF97}" destId="{DE3F4682-8866-4479-9160-56A8A8B66A46}" srcOrd="0" destOrd="0" presId="urn:microsoft.com/office/officeart/2005/8/layout/vList5"/>
    <dgm:cxn modelId="{26483162-559B-4D24-B053-6053D99EC772}" type="presParOf" srcId="{FAB29FA8-6241-46EF-97DA-A732FFFFEF97}" destId="{2B7616AF-E468-4820-AE21-8CBDE798402F}" srcOrd="1" destOrd="0" presId="urn:microsoft.com/office/officeart/2005/8/layout/vList5"/>
    <dgm:cxn modelId="{950204E3-A354-47BE-B642-E3DD132B98D6}" type="presParOf" srcId="{BF206DF0-D9AC-4739-96F4-F903B61BD75D}" destId="{EC0DAC8B-CA75-465E-B744-0FAA5A4657B2}" srcOrd="1" destOrd="0" presId="urn:microsoft.com/office/officeart/2005/8/layout/vList5"/>
    <dgm:cxn modelId="{32DD28A4-5D90-4A5B-9EE3-C15C066538A8}" type="presParOf" srcId="{BF206DF0-D9AC-4739-96F4-F903B61BD75D}" destId="{F301381A-F171-4657-8093-487582D79AC2}" srcOrd="2" destOrd="0" presId="urn:microsoft.com/office/officeart/2005/8/layout/vList5"/>
    <dgm:cxn modelId="{CD2BD511-0350-4496-A08E-813B1DB0AA4A}" type="presParOf" srcId="{F301381A-F171-4657-8093-487582D79AC2}" destId="{AAE69230-1903-48CF-A38E-AA75DEA706CD}" srcOrd="0" destOrd="0" presId="urn:microsoft.com/office/officeart/2005/8/layout/vList5"/>
    <dgm:cxn modelId="{55D52542-B0E1-435A-9386-BD4A8F500A44}" type="presParOf" srcId="{F301381A-F171-4657-8093-487582D79AC2}" destId="{C1398AF3-8BCC-4AEC-BD15-3C0E60749019}" srcOrd="1" destOrd="0" presId="urn:microsoft.com/office/officeart/2005/8/layout/vList5"/>
    <dgm:cxn modelId="{910A9737-EF8D-4EA7-AB24-27ACB70B64CD}" type="presParOf" srcId="{BF206DF0-D9AC-4739-96F4-F903B61BD75D}" destId="{AF5668D7-8592-482A-99E8-110FB9E4D51C}" srcOrd="3" destOrd="0" presId="urn:microsoft.com/office/officeart/2005/8/layout/vList5"/>
    <dgm:cxn modelId="{5F041C87-D1BE-4159-BFC9-DD940F76ADA2}" type="presParOf" srcId="{BF206DF0-D9AC-4739-96F4-F903B61BD75D}" destId="{BAA9319D-1346-4E4B-9DF7-9281D825A408}" srcOrd="4" destOrd="0" presId="urn:microsoft.com/office/officeart/2005/8/layout/vList5"/>
    <dgm:cxn modelId="{98D3F594-28EE-4CAC-8DE9-FC2128139C4E}" type="presParOf" srcId="{BAA9319D-1346-4E4B-9DF7-9281D825A408}" destId="{303BC0C6-981B-47F0-AA52-31D7200FDE31}" srcOrd="0" destOrd="0" presId="urn:microsoft.com/office/officeart/2005/8/layout/vList5"/>
    <dgm:cxn modelId="{E094DBB5-52DE-48FC-9B86-40F531BE0F59}" type="presParOf" srcId="{BAA9319D-1346-4E4B-9DF7-9281D825A408}" destId="{D1DADD70-0DAE-4A75-B7D6-D0FBA826E87C}" srcOrd="1" destOrd="0" presId="urn:microsoft.com/office/officeart/2005/8/layout/vList5"/>
    <dgm:cxn modelId="{6E1F26BC-79F0-45D6-B602-3A4C7340EE0A}" type="presParOf" srcId="{BF206DF0-D9AC-4739-96F4-F903B61BD75D}" destId="{22FAE4C7-05E1-4F5A-9660-4705117686C6}" srcOrd="5" destOrd="0" presId="urn:microsoft.com/office/officeart/2005/8/layout/vList5"/>
    <dgm:cxn modelId="{5B3B577B-4EAE-420C-97FC-6653C7B74DD4}" type="presParOf" srcId="{BF206DF0-D9AC-4739-96F4-F903B61BD75D}" destId="{D7CD8F89-8782-4428-9F9A-FD06489DB0DE}" srcOrd="6" destOrd="0" presId="urn:microsoft.com/office/officeart/2005/8/layout/vList5"/>
    <dgm:cxn modelId="{436720C5-FA97-4A4A-BD80-8A0C8C1C2BCB}" type="presParOf" srcId="{D7CD8F89-8782-4428-9F9A-FD06489DB0DE}" destId="{653E6A86-B9A0-44B6-84FE-09ED84DC71D6}" srcOrd="0" destOrd="0" presId="urn:microsoft.com/office/officeart/2005/8/layout/vList5"/>
    <dgm:cxn modelId="{D9AEA667-E1D7-4099-8998-4A77679AC97B}" type="presParOf" srcId="{D7CD8F89-8782-4428-9F9A-FD06489DB0DE}" destId="{A95F1A0D-B76C-47DB-B29D-C5FCBBA1D829}" srcOrd="1" destOrd="0" presId="urn:microsoft.com/office/officeart/2005/8/layout/vList5"/>
    <dgm:cxn modelId="{1F16400C-EE7D-43D4-B118-D10155D6E4B2}" type="presParOf" srcId="{BF206DF0-D9AC-4739-96F4-F903B61BD75D}" destId="{4554DBA2-C356-4F91-9027-0AB86A73FF28}" srcOrd="7" destOrd="0" presId="urn:microsoft.com/office/officeart/2005/8/layout/vList5"/>
    <dgm:cxn modelId="{B0D502B2-C8D1-427A-951F-0471AF1FDBAD}" type="presParOf" srcId="{BF206DF0-D9AC-4739-96F4-F903B61BD75D}" destId="{0C9D0A72-C8F4-42B3-B9DA-1144872BBB5F}" srcOrd="8" destOrd="0" presId="urn:microsoft.com/office/officeart/2005/8/layout/vList5"/>
    <dgm:cxn modelId="{B42D61CE-65E7-4134-8565-161844634D60}" type="presParOf" srcId="{0C9D0A72-C8F4-42B3-B9DA-1144872BBB5F}" destId="{192CD018-E490-4CB6-8827-324E0D78DFD9}" srcOrd="0" destOrd="0" presId="urn:microsoft.com/office/officeart/2005/8/layout/vList5"/>
    <dgm:cxn modelId="{5D1B6349-74EB-44E5-8F1D-5944EB26D513}" type="presParOf" srcId="{0C9D0A72-C8F4-42B3-B9DA-1144872BBB5F}" destId="{2B6CD8F3-A176-4D00-B9A1-A4D7CA02CF3D}" srcOrd="1" destOrd="0" presId="urn:microsoft.com/office/officeart/2005/8/layout/vList5"/>
    <dgm:cxn modelId="{B6EE84C8-6F9E-40FA-AD8F-415C91CFE930}" type="presParOf" srcId="{BF206DF0-D9AC-4739-96F4-F903B61BD75D}" destId="{8EABB42E-5790-4220-BB30-9578D7D4FC10}" srcOrd="9" destOrd="0" presId="urn:microsoft.com/office/officeart/2005/8/layout/vList5"/>
    <dgm:cxn modelId="{0E54002A-DD47-4E48-9360-61CECAD3B2CC}" type="presParOf" srcId="{BF206DF0-D9AC-4739-96F4-F903B61BD75D}" destId="{26220D0A-D6C4-4CCC-B7C1-29A472ED6917}" srcOrd="10" destOrd="0" presId="urn:microsoft.com/office/officeart/2005/8/layout/vList5"/>
    <dgm:cxn modelId="{8423C800-CDBC-4AA4-A94F-A2614CCD2DD9}" type="presParOf" srcId="{26220D0A-D6C4-4CCC-B7C1-29A472ED6917}" destId="{9B75BE45-5A13-4AA6-99F7-1872B626EA05}" srcOrd="0" destOrd="0" presId="urn:microsoft.com/office/officeart/2005/8/layout/vList5"/>
    <dgm:cxn modelId="{A9A57F7D-BB40-49DA-B60D-3BE92201586D}" type="presParOf" srcId="{26220D0A-D6C4-4CCC-B7C1-29A472ED6917}" destId="{F73CF119-ADBE-497F-9EA1-441B2ACA3149}" srcOrd="1" destOrd="0" presId="urn:microsoft.com/office/officeart/2005/8/layout/vList5"/>
    <dgm:cxn modelId="{EE96F9B3-15AE-437B-8137-E1740E49276B}" type="presParOf" srcId="{BF206DF0-D9AC-4739-96F4-F903B61BD75D}" destId="{52830DF1-086E-4D4A-AAEE-60F9B5D82F9E}" srcOrd="11" destOrd="0" presId="urn:microsoft.com/office/officeart/2005/8/layout/vList5"/>
    <dgm:cxn modelId="{E0C357DE-D5C4-4A43-AC00-22350C574054}" type="presParOf" srcId="{BF206DF0-D9AC-4739-96F4-F903B61BD75D}" destId="{703E0908-D3E3-4F09-B9D1-CE270D3492A8}" srcOrd="12" destOrd="0" presId="urn:microsoft.com/office/officeart/2005/8/layout/vList5"/>
    <dgm:cxn modelId="{F9C1E12D-EEF0-4B97-A469-4FB981DAB372}" type="presParOf" srcId="{703E0908-D3E3-4F09-B9D1-CE270D3492A8}" destId="{0EC7DCDD-F786-40AD-81A2-07550B4B327E}" srcOrd="0" destOrd="0" presId="urn:microsoft.com/office/officeart/2005/8/layout/vList5"/>
    <dgm:cxn modelId="{7E19D729-9F17-4509-9DA3-73F4A826250B}" type="presParOf" srcId="{703E0908-D3E3-4F09-B9D1-CE270D3492A8}" destId="{88E749E9-D9AC-4EEE-AA93-4B89258AC9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B2CF61B-D465-43F2-9872-38DC5EAAF085}" type="doc">
      <dgm:prSet loTypeId="urn:microsoft.com/office/officeart/2005/8/layout/vList5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FF5C8A5-88B4-43DF-9508-20893EFAB4B9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6 553,0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175F93-AFE7-4833-8859-E0C2CFFCCCE1}" type="parTrans" cxnId="{7AEE8F46-F30C-4B2A-BC6A-E321FD9DA278}">
      <dgm:prSet/>
      <dgm:spPr/>
      <dgm:t>
        <a:bodyPr/>
        <a:lstStyle/>
        <a:p>
          <a:endParaRPr lang="ru-RU"/>
        </a:p>
      </dgm:t>
    </dgm:pt>
    <dgm:pt modelId="{557EC1AD-FA9E-475B-8F1E-5200E9F7EF0E}" type="sibTrans" cxnId="{7AEE8F46-F30C-4B2A-BC6A-E321FD9DA278}">
      <dgm:prSet/>
      <dgm:spPr/>
      <dgm:t>
        <a:bodyPr/>
        <a:lstStyle/>
        <a:p>
          <a:endParaRPr lang="ru-RU"/>
        </a:p>
      </dgm:t>
    </dgm:pt>
    <dgm:pt modelId="{65BC06A0-16DA-4FC1-A2C2-0D268225777C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сельхозтоваропроизводителям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0F192A2-3746-4A37-9A21-E91ECEC2E594}" type="parTrans" cxnId="{B703989F-5C6D-48E4-BCF2-2B3C54849655}">
      <dgm:prSet/>
      <dgm:spPr/>
      <dgm:t>
        <a:bodyPr/>
        <a:lstStyle/>
        <a:p>
          <a:endParaRPr lang="ru-RU"/>
        </a:p>
      </dgm:t>
    </dgm:pt>
    <dgm:pt modelId="{172E4C4A-0A6C-4F4B-8396-541685D448D2}" type="sibTrans" cxnId="{B703989F-5C6D-48E4-BCF2-2B3C54849655}">
      <dgm:prSet/>
      <dgm:spPr/>
      <dgm:t>
        <a:bodyPr/>
        <a:lstStyle/>
        <a:p>
          <a:endParaRPr lang="ru-RU"/>
        </a:p>
      </dgm:t>
    </dgm:pt>
    <dgm:pt modelId="{33357CA8-AEFC-4422-A0B6-BC28859192C7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465,2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F305BC-6AE5-4C6D-B9EF-60648EB85414}" type="parTrans" cxnId="{CA5459E7-AE05-41A7-92E7-28B6EFEC404C}">
      <dgm:prSet/>
      <dgm:spPr/>
      <dgm:t>
        <a:bodyPr/>
        <a:lstStyle/>
        <a:p>
          <a:endParaRPr lang="ru-RU"/>
        </a:p>
      </dgm:t>
    </dgm:pt>
    <dgm:pt modelId="{71172AA6-DFA3-41D1-B64A-1586B9CD0DC1}" type="sibTrans" cxnId="{CA5459E7-AE05-41A7-92E7-28B6EFEC404C}">
      <dgm:prSet/>
      <dgm:spPr/>
      <dgm:t>
        <a:bodyPr/>
        <a:lstStyle/>
        <a:p>
          <a:endParaRPr lang="ru-RU"/>
        </a:p>
      </dgm:t>
    </dgm:pt>
    <dgm:pt modelId="{10D231BB-31E3-4C3C-A471-F848DCCDFFF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Проект « Школьный спортивный клуб»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098B19F-3E9B-4259-9D7B-B8F4F70F4C78}" type="parTrans" cxnId="{784D7305-36BE-424E-A788-2CD53A19DA8D}">
      <dgm:prSet/>
      <dgm:spPr/>
      <dgm:t>
        <a:bodyPr/>
        <a:lstStyle/>
        <a:p>
          <a:endParaRPr lang="ru-RU"/>
        </a:p>
      </dgm:t>
    </dgm:pt>
    <dgm:pt modelId="{68698CA7-DDB9-4B37-A171-7AD604755A08}" type="sibTrans" cxnId="{784D7305-36BE-424E-A788-2CD53A19DA8D}">
      <dgm:prSet/>
      <dgm:spPr/>
      <dgm:t>
        <a:bodyPr/>
        <a:lstStyle/>
        <a:p>
          <a:endParaRPr lang="ru-RU"/>
        </a:p>
      </dgm:t>
    </dgm:pt>
    <dgm:pt modelId="{50B67F7B-3CC0-47CE-94BC-EC66D0944965}">
      <dgm:prSet custT="1"/>
      <dgm:spPr>
        <a:solidFill>
          <a:srgbClr val="FFFF66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446,0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459108-C09D-4CE7-8D41-63DD2B55C7A7}" type="parTrans" cxnId="{62A2F08F-33C5-492D-BD11-8A6B14B4BB7B}">
      <dgm:prSet/>
      <dgm:spPr/>
      <dgm:t>
        <a:bodyPr/>
        <a:lstStyle/>
        <a:p>
          <a:endParaRPr lang="ru-RU"/>
        </a:p>
      </dgm:t>
    </dgm:pt>
    <dgm:pt modelId="{C3A83ED2-06E4-4544-9C64-90124B2DE6C9}" type="sibTrans" cxnId="{62A2F08F-33C5-492D-BD11-8A6B14B4BB7B}">
      <dgm:prSet/>
      <dgm:spPr/>
      <dgm:t>
        <a:bodyPr/>
        <a:lstStyle/>
        <a:p>
          <a:endParaRPr lang="ru-RU"/>
        </a:p>
      </dgm:t>
    </dgm:pt>
    <dgm:pt modelId="{3AC2F5EA-9644-4096-A7AA-B3EE77BA0F84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1625,6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798437-6F56-4E9D-A637-7966CD9ED50D}" type="parTrans" cxnId="{588DC90D-08C7-4061-8AD0-554607FAFE86}">
      <dgm:prSet/>
      <dgm:spPr/>
      <dgm:t>
        <a:bodyPr/>
        <a:lstStyle/>
        <a:p>
          <a:endParaRPr lang="ru-RU"/>
        </a:p>
      </dgm:t>
    </dgm:pt>
    <dgm:pt modelId="{F62D025E-0FC5-4DE1-86CD-227F638FE8CC}" type="sibTrans" cxnId="{588DC90D-08C7-4061-8AD0-554607FAFE86}">
      <dgm:prSet/>
      <dgm:spPr/>
      <dgm:t>
        <a:bodyPr/>
        <a:lstStyle/>
        <a:p>
          <a:endParaRPr lang="ru-RU"/>
        </a:p>
      </dgm:t>
    </dgm:pt>
    <dgm:pt modelId="{B235FA41-2AF5-4393-920A-D770C2162495}">
      <dgm:prSet custT="1"/>
      <dgm:spPr>
        <a:solidFill>
          <a:srgbClr val="FFCCFF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2078,0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E546F5-0B22-4F15-B081-317B82E9714E}" type="parTrans" cxnId="{8F0A8B75-7331-4309-8B59-C5715647787B}">
      <dgm:prSet/>
      <dgm:spPr/>
      <dgm:t>
        <a:bodyPr/>
        <a:lstStyle/>
        <a:p>
          <a:endParaRPr lang="ru-RU"/>
        </a:p>
      </dgm:t>
    </dgm:pt>
    <dgm:pt modelId="{6C27E53F-7AAB-4FB8-9B33-B741DA8E4CEB}" type="sibTrans" cxnId="{8F0A8B75-7331-4309-8B59-C5715647787B}">
      <dgm:prSet/>
      <dgm:spPr/>
      <dgm:t>
        <a:bodyPr/>
        <a:lstStyle/>
        <a:p>
          <a:endParaRPr lang="ru-RU"/>
        </a:p>
      </dgm:t>
    </dgm:pt>
    <dgm:pt modelId="{3ED07C95-0B18-4A65-8984-1C37E689A07E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 </a:t>
          </a:r>
          <a:r>
            <a:rPr lang="ru-RU" sz="2000" b="1" smtClean="0">
              <a:latin typeface="Times New Roman" pitchFamily="18" charset="0"/>
              <a:cs typeface="Times New Roman" pitchFamily="18" charset="0"/>
            </a:rPr>
            <a:t>на утилизацию ТБО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DC90A38-709C-44D3-A0B7-B211827FB662}" type="parTrans" cxnId="{EF9C3851-BF39-40C1-BE1C-6129469FE0D6}">
      <dgm:prSet/>
      <dgm:spPr/>
      <dgm:t>
        <a:bodyPr/>
        <a:lstStyle/>
        <a:p>
          <a:endParaRPr lang="ru-RU"/>
        </a:p>
      </dgm:t>
    </dgm:pt>
    <dgm:pt modelId="{320FB03D-D290-436C-88A8-301C33FCD66E}" type="sibTrans" cxnId="{EF9C3851-BF39-40C1-BE1C-6129469FE0D6}">
      <dgm:prSet/>
      <dgm:spPr/>
      <dgm:t>
        <a:bodyPr/>
        <a:lstStyle/>
        <a:p>
          <a:endParaRPr lang="ru-RU"/>
        </a:p>
      </dgm:t>
    </dgm:pt>
    <dgm:pt modelId="{C9F0DCE9-20F5-413D-A1EF-5592B1320909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 на перевозку пассажиров пригородного сообщения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BB016DD-3BF3-4002-8E53-BF65C3F46E0B}" type="parTrans" cxnId="{B2AB4CD6-F253-4109-9E01-A0BD5FD64691}">
      <dgm:prSet/>
      <dgm:spPr/>
      <dgm:t>
        <a:bodyPr/>
        <a:lstStyle/>
        <a:p>
          <a:endParaRPr lang="ru-RU"/>
        </a:p>
      </dgm:t>
    </dgm:pt>
    <dgm:pt modelId="{8E0A1C3C-ACC3-4D6D-B187-DDAF30D55E44}" type="sibTrans" cxnId="{B2AB4CD6-F253-4109-9E01-A0BD5FD64691}">
      <dgm:prSet/>
      <dgm:spPr/>
      <dgm:t>
        <a:bodyPr/>
        <a:lstStyle/>
        <a:p>
          <a:endParaRPr lang="ru-RU"/>
        </a:p>
      </dgm:t>
    </dgm:pt>
    <dgm:pt modelId="{B145B0CD-6FDC-4E67-A9FA-D37D45BD9E52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 по доставке товаров первой необходимости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6AF3EE76-1639-404F-93C8-867366F9A55E}" type="parTrans" cxnId="{FA1D1AC3-5236-4307-96F1-F802F136CCCF}">
      <dgm:prSet/>
      <dgm:spPr/>
      <dgm:t>
        <a:bodyPr/>
        <a:lstStyle/>
        <a:p>
          <a:endParaRPr lang="ru-RU"/>
        </a:p>
      </dgm:t>
    </dgm:pt>
    <dgm:pt modelId="{8F9CF14D-F275-458E-A112-AD5F34CACDF4}" type="sibTrans" cxnId="{FA1D1AC3-5236-4307-96F1-F802F136CCCF}">
      <dgm:prSet/>
      <dgm:spPr/>
      <dgm:t>
        <a:bodyPr/>
        <a:lstStyle/>
        <a:p>
          <a:endParaRPr lang="ru-RU"/>
        </a:p>
      </dgm:t>
    </dgm:pt>
    <dgm:pt modelId="{DFB87014-E197-477C-9542-DD4E81A59E4B}" type="pres">
      <dgm:prSet presAssocID="{2B2CF61B-D465-43F2-9872-38DC5EAAF0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D0423D-E0DF-4730-AF6C-5F1875002563}" type="pres">
      <dgm:prSet presAssocID="{2FF5C8A5-88B4-43DF-9508-20893EFAB4B9}" presName="linNode" presStyleCnt="0"/>
      <dgm:spPr/>
      <dgm:t>
        <a:bodyPr/>
        <a:lstStyle/>
        <a:p>
          <a:endParaRPr lang="ru-RU"/>
        </a:p>
      </dgm:t>
    </dgm:pt>
    <dgm:pt modelId="{BEA38898-9A1D-4B05-9A4E-B2F6B6B8FD04}" type="pres">
      <dgm:prSet presAssocID="{2FF5C8A5-88B4-43DF-9508-20893EFAB4B9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E85FE-F1EA-486D-8168-98F90E29C120}" type="pres">
      <dgm:prSet presAssocID="{2FF5C8A5-88B4-43DF-9508-20893EFAB4B9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D7F18-AD05-47B4-8264-3B87663F8348}" type="pres">
      <dgm:prSet presAssocID="{557EC1AD-FA9E-475B-8F1E-5200E9F7EF0E}" presName="sp" presStyleCnt="0"/>
      <dgm:spPr/>
      <dgm:t>
        <a:bodyPr/>
        <a:lstStyle/>
        <a:p>
          <a:endParaRPr lang="ru-RU"/>
        </a:p>
      </dgm:t>
    </dgm:pt>
    <dgm:pt modelId="{4AAF8D64-39F1-46F3-95FA-A255053DB416}" type="pres">
      <dgm:prSet presAssocID="{33357CA8-AEFC-4422-A0B6-BC28859192C7}" presName="linNode" presStyleCnt="0"/>
      <dgm:spPr/>
      <dgm:t>
        <a:bodyPr/>
        <a:lstStyle/>
        <a:p>
          <a:endParaRPr lang="ru-RU"/>
        </a:p>
      </dgm:t>
    </dgm:pt>
    <dgm:pt modelId="{91E820A0-F030-4144-9680-C5BE1B2668B0}" type="pres">
      <dgm:prSet presAssocID="{33357CA8-AEFC-4422-A0B6-BC28859192C7}" presName="parentText" presStyleLbl="node1" presStyleIdx="1" presStyleCnt="5" custLinFactY="100000" custLinFactNeighborX="1578" custLinFactNeighborY="1210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8C6FE-5694-495F-9C5A-B6FE1AFB2E3C}" type="pres">
      <dgm:prSet presAssocID="{33357CA8-AEFC-4422-A0B6-BC28859192C7}" presName="descendantText" presStyleLbl="alignAccFollowNode1" presStyleIdx="1" presStyleCnt="5" custLinFactY="37555" custLinFactNeighborX="-460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D125D-2326-4534-9C45-2E8CA71612AC}" type="pres">
      <dgm:prSet presAssocID="{71172AA6-DFA3-41D1-B64A-1586B9CD0DC1}" presName="sp" presStyleCnt="0"/>
      <dgm:spPr/>
      <dgm:t>
        <a:bodyPr/>
        <a:lstStyle/>
        <a:p>
          <a:endParaRPr lang="ru-RU"/>
        </a:p>
      </dgm:t>
    </dgm:pt>
    <dgm:pt modelId="{69512891-1C98-461F-944F-ECC2B03DCC0C}" type="pres">
      <dgm:prSet presAssocID="{3AC2F5EA-9644-4096-A7AA-B3EE77BA0F84}" presName="linNode" presStyleCnt="0"/>
      <dgm:spPr/>
      <dgm:t>
        <a:bodyPr/>
        <a:lstStyle/>
        <a:p>
          <a:endParaRPr lang="ru-RU"/>
        </a:p>
      </dgm:t>
    </dgm:pt>
    <dgm:pt modelId="{5897B023-7690-4EC5-9E57-7BD42A29FEF1}" type="pres">
      <dgm:prSet presAssocID="{3AC2F5EA-9644-4096-A7AA-B3EE77BA0F84}" presName="parentText" presStyleLbl="node1" presStyleIdx="2" presStyleCnt="5" custLinFactNeighborX="1578" custLinFactNeighborY="72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577AB-A030-4F6C-B7F2-6BA3C1EC8D74}" type="pres">
      <dgm:prSet presAssocID="{3AC2F5EA-9644-4096-A7AA-B3EE77BA0F84}" presName="descendantText" presStyleLbl="alignAccFollowNode1" presStyleIdx="2" presStyleCnt="5" custLinFactY="42245" custLinFactNeighborX="381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E155B-E9EE-4989-BF45-DBA282635E41}" type="pres">
      <dgm:prSet presAssocID="{F62D025E-0FC5-4DE1-86CD-227F638FE8CC}" presName="sp" presStyleCnt="0"/>
      <dgm:spPr/>
      <dgm:t>
        <a:bodyPr/>
        <a:lstStyle/>
        <a:p>
          <a:endParaRPr lang="ru-RU"/>
        </a:p>
      </dgm:t>
    </dgm:pt>
    <dgm:pt modelId="{91FBF1CB-99C2-4668-BC30-A56761B964C2}" type="pres">
      <dgm:prSet presAssocID="{B235FA41-2AF5-4393-920A-D770C2162495}" presName="linNode" presStyleCnt="0"/>
      <dgm:spPr/>
      <dgm:t>
        <a:bodyPr/>
        <a:lstStyle/>
        <a:p>
          <a:endParaRPr lang="ru-RU"/>
        </a:p>
      </dgm:t>
    </dgm:pt>
    <dgm:pt modelId="{0CAECDB6-D770-4B7E-BD0C-A01C5DE31A7F}" type="pres">
      <dgm:prSet presAssocID="{B235FA41-2AF5-4393-920A-D770C2162495}" presName="parentText" presStyleLbl="node1" presStyleIdx="3" presStyleCnt="5" custAng="0" custLinFactY="-100000" custLinFactNeighborY="-1142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47D18-F44D-4B93-8422-46E1CC77ADC5}" type="pres">
      <dgm:prSet presAssocID="{B235FA41-2AF5-4393-920A-D770C2162495}" presName="descendantText" presStyleLbl="alignAccFollowNode1" presStyleIdx="3" presStyleCnt="5" custLinFactY="-100000" custLinFactNeighborX="1010" custLinFactNeighborY="-160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FE782-778C-414C-B427-826DC171FD75}" type="pres">
      <dgm:prSet presAssocID="{6C27E53F-7AAB-4FB8-9B33-B741DA8E4CEB}" presName="sp" presStyleCnt="0"/>
      <dgm:spPr/>
      <dgm:t>
        <a:bodyPr/>
        <a:lstStyle/>
        <a:p>
          <a:endParaRPr lang="ru-RU"/>
        </a:p>
      </dgm:t>
    </dgm:pt>
    <dgm:pt modelId="{071A7B92-C042-479A-A094-64BAA9191275}" type="pres">
      <dgm:prSet presAssocID="{50B67F7B-3CC0-47CE-94BC-EC66D0944965}" presName="linNode" presStyleCnt="0"/>
      <dgm:spPr/>
      <dgm:t>
        <a:bodyPr/>
        <a:lstStyle/>
        <a:p>
          <a:endParaRPr lang="ru-RU"/>
        </a:p>
      </dgm:t>
    </dgm:pt>
    <dgm:pt modelId="{A034E466-63F9-4994-B951-492536CA8750}" type="pres">
      <dgm:prSet presAssocID="{50B67F7B-3CC0-47CE-94BC-EC66D0944965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9682B-9DF6-4D0D-A10E-DC6F10E5D37F}" type="pres">
      <dgm:prSet presAssocID="{50B67F7B-3CC0-47CE-94BC-EC66D0944965}" presName="descendantText" presStyleLbl="alignAccFollowNode1" presStyleIdx="4" presStyleCnt="5" custLinFactNeighborX="2881" custLinFactNeighborY="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5459E7-AE05-41A7-92E7-28B6EFEC404C}" srcId="{2B2CF61B-D465-43F2-9872-38DC5EAAF085}" destId="{33357CA8-AEFC-4422-A0B6-BC28859192C7}" srcOrd="1" destOrd="0" parTransId="{77F305BC-6AE5-4C6D-B9EF-60648EB85414}" sibTransId="{71172AA6-DFA3-41D1-B64A-1586B9CD0DC1}"/>
    <dgm:cxn modelId="{B1E2E298-55F8-46BF-84B0-F0F578329219}" type="presOf" srcId="{2FF5C8A5-88B4-43DF-9508-20893EFAB4B9}" destId="{BEA38898-9A1D-4B05-9A4E-B2F6B6B8FD04}" srcOrd="0" destOrd="0" presId="urn:microsoft.com/office/officeart/2005/8/layout/vList5"/>
    <dgm:cxn modelId="{B2AB4CD6-F253-4109-9E01-A0BD5FD64691}" srcId="{B235FA41-2AF5-4393-920A-D770C2162495}" destId="{C9F0DCE9-20F5-413D-A1EF-5592B1320909}" srcOrd="0" destOrd="0" parTransId="{0BB016DD-3BF3-4002-8E53-BF65C3F46E0B}" sibTransId="{8E0A1C3C-ACC3-4D6D-B187-DDAF30D55E44}"/>
    <dgm:cxn modelId="{4BA0B707-8F1A-45B5-9F63-6C10D93AD6AE}" type="presOf" srcId="{C9F0DCE9-20F5-413D-A1EF-5592B1320909}" destId="{86247D18-F44D-4B93-8422-46E1CC77ADC5}" srcOrd="0" destOrd="0" presId="urn:microsoft.com/office/officeart/2005/8/layout/vList5"/>
    <dgm:cxn modelId="{EF9C3851-BF39-40C1-BE1C-6129469FE0D6}" srcId="{3AC2F5EA-9644-4096-A7AA-B3EE77BA0F84}" destId="{3ED07C95-0B18-4A65-8984-1C37E689A07E}" srcOrd="0" destOrd="0" parTransId="{FDC90A38-709C-44D3-A0B7-B211827FB662}" sibTransId="{320FB03D-D290-436C-88A8-301C33FCD66E}"/>
    <dgm:cxn modelId="{62A2F08F-33C5-492D-BD11-8A6B14B4BB7B}" srcId="{2B2CF61B-D465-43F2-9872-38DC5EAAF085}" destId="{50B67F7B-3CC0-47CE-94BC-EC66D0944965}" srcOrd="4" destOrd="0" parTransId="{F9459108-C09D-4CE7-8D41-63DD2B55C7A7}" sibTransId="{C3A83ED2-06E4-4544-9C64-90124B2DE6C9}"/>
    <dgm:cxn modelId="{FA1D1AC3-5236-4307-96F1-F802F136CCCF}" srcId="{50B67F7B-3CC0-47CE-94BC-EC66D0944965}" destId="{B145B0CD-6FDC-4E67-A9FA-D37D45BD9E52}" srcOrd="0" destOrd="0" parTransId="{6AF3EE76-1639-404F-93C8-867366F9A55E}" sibTransId="{8F9CF14D-F275-458E-A112-AD5F34CACDF4}"/>
    <dgm:cxn modelId="{F333549C-07B1-49FE-A2A9-8FA2F85574CB}" type="presOf" srcId="{33357CA8-AEFC-4422-A0B6-BC28859192C7}" destId="{91E820A0-F030-4144-9680-C5BE1B2668B0}" srcOrd="0" destOrd="0" presId="urn:microsoft.com/office/officeart/2005/8/layout/vList5"/>
    <dgm:cxn modelId="{D313D296-4502-418C-ACBA-83ADC2062AF8}" type="presOf" srcId="{50B67F7B-3CC0-47CE-94BC-EC66D0944965}" destId="{A034E466-63F9-4994-B951-492536CA8750}" srcOrd="0" destOrd="0" presId="urn:microsoft.com/office/officeart/2005/8/layout/vList5"/>
    <dgm:cxn modelId="{2B69979E-64B5-404A-B351-537F32D77999}" type="presOf" srcId="{10D231BB-31E3-4C3C-A471-F848DCCDFFF1}" destId="{C8A8C6FE-5694-495F-9C5A-B6FE1AFB2E3C}" srcOrd="0" destOrd="0" presId="urn:microsoft.com/office/officeart/2005/8/layout/vList5"/>
    <dgm:cxn modelId="{588DC90D-08C7-4061-8AD0-554607FAFE86}" srcId="{2B2CF61B-D465-43F2-9872-38DC5EAAF085}" destId="{3AC2F5EA-9644-4096-A7AA-B3EE77BA0F84}" srcOrd="2" destOrd="0" parTransId="{32798437-6F56-4E9D-A637-7966CD9ED50D}" sibTransId="{F62D025E-0FC5-4DE1-86CD-227F638FE8CC}"/>
    <dgm:cxn modelId="{9BB3D9E7-5C10-4FC0-A220-5CB1E4EF4644}" type="presOf" srcId="{2B2CF61B-D465-43F2-9872-38DC5EAAF085}" destId="{DFB87014-E197-477C-9542-DD4E81A59E4B}" srcOrd="0" destOrd="0" presId="urn:microsoft.com/office/officeart/2005/8/layout/vList5"/>
    <dgm:cxn modelId="{7AEE8F46-F30C-4B2A-BC6A-E321FD9DA278}" srcId="{2B2CF61B-D465-43F2-9872-38DC5EAAF085}" destId="{2FF5C8A5-88B4-43DF-9508-20893EFAB4B9}" srcOrd="0" destOrd="0" parTransId="{0D175F93-AFE7-4833-8859-E0C2CFFCCCE1}" sibTransId="{557EC1AD-FA9E-475B-8F1E-5200E9F7EF0E}"/>
    <dgm:cxn modelId="{B703989F-5C6D-48E4-BCF2-2B3C54849655}" srcId="{2FF5C8A5-88B4-43DF-9508-20893EFAB4B9}" destId="{65BC06A0-16DA-4FC1-A2C2-0D268225777C}" srcOrd="0" destOrd="0" parTransId="{30F192A2-3746-4A37-9A21-E91ECEC2E594}" sibTransId="{172E4C4A-0A6C-4F4B-8396-541685D448D2}"/>
    <dgm:cxn modelId="{9BFEF4FD-A673-4491-90E8-3A92E63C26D7}" type="presOf" srcId="{3ED07C95-0B18-4A65-8984-1C37E689A07E}" destId="{A20577AB-A030-4F6C-B7F2-6BA3C1EC8D74}" srcOrd="0" destOrd="0" presId="urn:microsoft.com/office/officeart/2005/8/layout/vList5"/>
    <dgm:cxn modelId="{B58335C0-5D1B-4DF1-816E-684D27D7EDB2}" type="presOf" srcId="{B235FA41-2AF5-4393-920A-D770C2162495}" destId="{0CAECDB6-D770-4B7E-BD0C-A01C5DE31A7F}" srcOrd="0" destOrd="0" presId="urn:microsoft.com/office/officeart/2005/8/layout/vList5"/>
    <dgm:cxn modelId="{8EA3688D-E72A-4B39-8BBB-DBDE61DC4E4C}" type="presOf" srcId="{65BC06A0-16DA-4FC1-A2C2-0D268225777C}" destId="{9B6E85FE-F1EA-486D-8168-98F90E29C120}" srcOrd="0" destOrd="0" presId="urn:microsoft.com/office/officeart/2005/8/layout/vList5"/>
    <dgm:cxn modelId="{784D7305-36BE-424E-A788-2CD53A19DA8D}" srcId="{33357CA8-AEFC-4422-A0B6-BC28859192C7}" destId="{10D231BB-31E3-4C3C-A471-F848DCCDFFF1}" srcOrd="0" destOrd="0" parTransId="{C098B19F-3E9B-4259-9D7B-B8F4F70F4C78}" sibTransId="{68698CA7-DDB9-4B37-A171-7AD604755A08}"/>
    <dgm:cxn modelId="{4DCACCB3-53E4-4C96-832C-3F5C6B26199F}" type="presOf" srcId="{B145B0CD-6FDC-4E67-A9FA-D37D45BD9E52}" destId="{9999682B-9DF6-4D0D-A10E-DC6F10E5D37F}" srcOrd="0" destOrd="0" presId="urn:microsoft.com/office/officeart/2005/8/layout/vList5"/>
    <dgm:cxn modelId="{8F0A8B75-7331-4309-8B59-C5715647787B}" srcId="{2B2CF61B-D465-43F2-9872-38DC5EAAF085}" destId="{B235FA41-2AF5-4393-920A-D770C2162495}" srcOrd="3" destOrd="0" parTransId="{9EE546F5-0B22-4F15-B081-317B82E9714E}" sibTransId="{6C27E53F-7AAB-4FB8-9B33-B741DA8E4CEB}"/>
    <dgm:cxn modelId="{5B8F2B07-5AC8-4414-BB4F-8B7430701763}" type="presOf" srcId="{3AC2F5EA-9644-4096-A7AA-B3EE77BA0F84}" destId="{5897B023-7690-4EC5-9E57-7BD42A29FEF1}" srcOrd="0" destOrd="0" presId="urn:microsoft.com/office/officeart/2005/8/layout/vList5"/>
    <dgm:cxn modelId="{4E5BFDC3-572B-4F9C-B58A-CAB329AB016E}" type="presParOf" srcId="{DFB87014-E197-477C-9542-DD4E81A59E4B}" destId="{41D0423D-E0DF-4730-AF6C-5F1875002563}" srcOrd="0" destOrd="0" presId="urn:microsoft.com/office/officeart/2005/8/layout/vList5"/>
    <dgm:cxn modelId="{4FC10A48-DA32-4A99-9E01-5BCCF0E7F714}" type="presParOf" srcId="{41D0423D-E0DF-4730-AF6C-5F1875002563}" destId="{BEA38898-9A1D-4B05-9A4E-B2F6B6B8FD04}" srcOrd="0" destOrd="0" presId="urn:microsoft.com/office/officeart/2005/8/layout/vList5"/>
    <dgm:cxn modelId="{F5549C83-5362-4B24-9002-D236E4A452EE}" type="presParOf" srcId="{41D0423D-E0DF-4730-AF6C-5F1875002563}" destId="{9B6E85FE-F1EA-486D-8168-98F90E29C120}" srcOrd="1" destOrd="0" presId="urn:microsoft.com/office/officeart/2005/8/layout/vList5"/>
    <dgm:cxn modelId="{DE9A0866-2016-47EA-81FC-584643EABB1D}" type="presParOf" srcId="{DFB87014-E197-477C-9542-DD4E81A59E4B}" destId="{0E2D7F18-AD05-47B4-8264-3B87663F8348}" srcOrd="1" destOrd="0" presId="urn:microsoft.com/office/officeart/2005/8/layout/vList5"/>
    <dgm:cxn modelId="{5840598D-5CD0-41E2-8816-7198E3156CAC}" type="presParOf" srcId="{DFB87014-E197-477C-9542-DD4E81A59E4B}" destId="{4AAF8D64-39F1-46F3-95FA-A255053DB416}" srcOrd="2" destOrd="0" presId="urn:microsoft.com/office/officeart/2005/8/layout/vList5"/>
    <dgm:cxn modelId="{8998AA69-0A7E-4917-85B0-A120637BFA52}" type="presParOf" srcId="{4AAF8D64-39F1-46F3-95FA-A255053DB416}" destId="{91E820A0-F030-4144-9680-C5BE1B2668B0}" srcOrd="0" destOrd="0" presId="urn:microsoft.com/office/officeart/2005/8/layout/vList5"/>
    <dgm:cxn modelId="{E705479F-F9B6-469B-9B30-278DD1786109}" type="presParOf" srcId="{4AAF8D64-39F1-46F3-95FA-A255053DB416}" destId="{C8A8C6FE-5694-495F-9C5A-B6FE1AFB2E3C}" srcOrd="1" destOrd="0" presId="urn:microsoft.com/office/officeart/2005/8/layout/vList5"/>
    <dgm:cxn modelId="{4C54C2A7-D45E-4A8B-941C-8204D9986E69}" type="presParOf" srcId="{DFB87014-E197-477C-9542-DD4E81A59E4B}" destId="{9BAD125D-2326-4534-9C45-2E8CA71612AC}" srcOrd="3" destOrd="0" presId="urn:microsoft.com/office/officeart/2005/8/layout/vList5"/>
    <dgm:cxn modelId="{7205052E-D8BF-47E7-97D2-3E45A279F607}" type="presParOf" srcId="{DFB87014-E197-477C-9542-DD4E81A59E4B}" destId="{69512891-1C98-461F-944F-ECC2B03DCC0C}" srcOrd="4" destOrd="0" presId="urn:microsoft.com/office/officeart/2005/8/layout/vList5"/>
    <dgm:cxn modelId="{D90F8F0A-6FBF-4DC5-929F-7FEE08C35B7A}" type="presParOf" srcId="{69512891-1C98-461F-944F-ECC2B03DCC0C}" destId="{5897B023-7690-4EC5-9E57-7BD42A29FEF1}" srcOrd="0" destOrd="0" presId="urn:microsoft.com/office/officeart/2005/8/layout/vList5"/>
    <dgm:cxn modelId="{B3B6FD22-3E83-4515-B83B-AD31F9034BFE}" type="presParOf" srcId="{69512891-1C98-461F-944F-ECC2B03DCC0C}" destId="{A20577AB-A030-4F6C-B7F2-6BA3C1EC8D74}" srcOrd="1" destOrd="0" presId="urn:microsoft.com/office/officeart/2005/8/layout/vList5"/>
    <dgm:cxn modelId="{A46A0EDE-1C14-48E0-8DE1-DFF83070C9B8}" type="presParOf" srcId="{DFB87014-E197-477C-9542-DD4E81A59E4B}" destId="{C9DE155B-E9EE-4989-BF45-DBA282635E41}" srcOrd="5" destOrd="0" presId="urn:microsoft.com/office/officeart/2005/8/layout/vList5"/>
    <dgm:cxn modelId="{71E73DB1-489F-466E-AB28-D1FAA4A06BF7}" type="presParOf" srcId="{DFB87014-E197-477C-9542-DD4E81A59E4B}" destId="{91FBF1CB-99C2-4668-BC30-A56761B964C2}" srcOrd="6" destOrd="0" presId="urn:microsoft.com/office/officeart/2005/8/layout/vList5"/>
    <dgm:cxn modelId="{8711B4A6-0980-41CB-9D68-73FC1DD4D807}" type="presParOf" srcId="{91FBF1CB-99C2-4668-BC30-A56761B964C2}" destId="{0CAECDB6-D770-4B7E-BD0C-A01C5DE31A7F}" srcOrd="0" destOrd="0" presId="urn:microsoft.com/office/officeart/2005/8/layout/vList5"/>
    <dgm:cxn modelId="{914395EA-38D7-457B-B496-7C2729CFC010}" type="presParOf" srcId="{91FBF1CB-99C2-4668-BC30-A56761B964C2}" destId="{86247D18-F44D-4B93-8422-46E1CC77ADC5}" srcOrd="1" destOrd="0" presId="urn:microsoft.com/office/officeart/2005/8/layout/vList5"/>
    <dgm:cxn modelId="{083CF4C8-56BA-4EDE-8092-4C7128D7A7AA}" type="presParOf" srcId="{DFB87014-E197-477C-9542-DD4E81A59E4B}" destId="{AD3FE782-778C-414C-B427-826DC171FD75}" srcOrd="7" destOrd="0" presId="urn:microsoft.com/office/officeart/2005/8/layout/vList5"/>
    <dgm:cxn modelId="{2805C265-AF14-4214-90B6-8DBEFD964856}" type="presParOf" srcId="{DFB87014-E197-477C-9542-DD4E81A59E4B}" destId="{071A7B92-C042-479A-A094-64BAA9191275}" srcOrd="8" destOrd="0" presId="urn:microsoft.com/office/officeart/2005/8/layout/vList5"/>
    <dgm:cxn modelId="{4AE6DD48-1272-4974-B5B1-3F67EC836E6B}" type="presParOf" srcId="{071A7B92-C042-479A-A094-64BAA9191275}" destId="{A034E466-63F9-4994-B951-492536CA8750}" srcOrd="0" destOrd="0" presId="urn:microsoft.com/office/officeart/2005/8/layout/vList5"/>
    <dgm:cxn modelId="{DDB57090-7EE3-430A-BC4A-06871B7C1ED3}" type="presParOf" srcId="{071A7B92-C042-479A-A094-64BAA9191275}" destId="{9999682B-9DF6-4D0D-A10E-DC6F10E5D37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6097B11-2248-4CDB-89AD-E8A9501994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CAF509-6F91-431E-883E-D036B49086AB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525 409,2</a:t>
          </a:r>
        </a:p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1DC4D870-1152-4BC6-8F9E-38FFBE06D19B}" type="parTrans" cxnId="{FBE71A87-DECD-4187-9FCF-0C5E3109341E}">
      <dgm:prSet/>
      <dgm:spPr/>
      <dgm:t>
        <a:bodyPr/>
        <a:lstStyle/>
        <a:p>
          <a:endParaRPr lang="ru-RU"/>
        </a:p>
      </dgm:t>
    </dgm:pt>
    <dgm:pt modelId="{E61A2FF2-3B66-41A4-8D7E-77FB305DC5A3}" type="sibTrans" cxnId="{FBE71A87-DECD-4187-9FCF-0C5E3109341E}">
      <dgm:prSet/>
      <dgm:spPr/>
      <dgm:t>
        <a:bodyPr/>
        <a:lstStyle/>
        <a:p>
          <a:endParaRPr lang="ru-RU"/>
        </a:p>
      </dgm:t>
    </dgm:pt>
    <dgm:pt modelId="{E732902E-9C0E-4CAB-B685-1EF45FB27931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445780,0</a:t>
          </a:r>
        </a:p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программные расходы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3B4E48E8-DB9E-4496-B793-EFE8C32D2D07}" type="parTrans" cxnId="{C6632260-F029-4832-89F4-7FF027595707}">
      <dgm:prSet/>
      <dgm:spPr/>
      <dgm:t>
        <a:bodyPr/>
        <a:lstStyle/>
        <a:p>
          <a:endParaRPr lang="ru-RU"/>
        </a:p>
      </dgm:t>
    </dgm:pt>
    <dgm:pt modelId="{16F16BA2-A6F8-4676-9C7B-C03C6CD6398E}" type="sibTrans" cxnId="{C6632260-F029-4832-89F4-7FF027595707}">
      <dgm:prSet/>
      <dgm:spPr/>
      <dgm:t>
        <a:bodyPr/>
        <a:lstStyle/>
        <a:p>
          <a:endParaRPr lang="ru-RU"/>
        </a:p>
      </dgm:t>
    </dgm:pt>
    <dgm:pt modelId="{4E5EF690-B29D-4722-A407-52D1DC4A264D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79 629,2</a:t>
          </a:r>
        </a:p>
        <a:p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расходы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1110FECA-2517-4B27-90BC-4BF800D1E55D}" type="parTrans" cxnId="{C1AEC933-ED02-4FFA-9C2D-1A308F996DF4}">
      <dgm:prSet/>
      <dgm:spPr/>
      <dgm:t>
        <a:bodyPr/>
        <a:lstStyle/>
        <a:p>
          <a:endParaRPr lang="ru-RU"/>
        </a:p>
      </dgm:t>
    </dgm:pt>
    <dgm:pt modelId="{69C364F8-02B1-4321-BA18-09345FFF3298}" type="sibTrans" cxnId="{C1AEC933-ED02-4FFA-9C2D-1A308F996DF4}">
      <dgm:prSet/>
      <dgm:spPr/>
      <dgm:t>
        <a:bodyPr/>
        <a:lstStyle/>
        <a:p>
          <a:endParaRPr lang="ru-RU"/>
        </a:p>
      </dgm:t>
    </dgm:pt>
    <dgm:pt modelId="{AA6D9F68-925B-4228-B74F-E759985376C0}" type="pres">
      <dgm:prSet presAssocID="{86097B11-2248-4CDB-89AD-E8A9501994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A82B0C-1C74-4BC8-B37F-3DAA2A85E806}" type="pres">
      <dgm:prSet presAssocID="{CECAF509-6F91-431E-883E-D036B49086AB}" presName="hierRoot1" presStyleCnt="0"/>
      <dgm:spPr/>
    </dgm:pt>
    <dgm:pt modelId="{892E8025-9F44-498D-B8A6-7441B527F556}" type="pres">
      <dgm:prSet presAssocID="{CECAF509-6F91-431E-883E-D036B49086AB}" presName="composite" presStyleCnt="0"/>
      <dgm:spPr/>
    </dgm:pt>
    <dgm:pt modelId="{10DDE62F-80B1-429F-95AD-7E8CF86E92EF}" type="pres">
      <dgm:prSet presAssocID="{CECAF509-6F91-431E-883E-D036B49086AB}" presName="background" presStyleLbl="node0" presStyleIdx="0" presStyleCnt="1"/>
      <dgm:spPr/>
    </dgm:pt>
    <dgm:pt modelId="{24720D42-5641-4630-BA21-44D64002F7A8}" type="pres">
      <dgm:prSet presAssocID="{CECAF509-6F91-431E-883E-D036B49086AB}" presName="text" presStyleLbl="fgAcc0" presStyleIdx="0" presStyleCnt="1" custScaleX="201088" custScaleY="140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675A09-39B9-4E6E-8ADD-B984D2FAA941}" type="pres">
      <dgm:prSet presAssocID="{CECAF509-6F91-431E-883E-D036B49086AB}" presName="hierChild2" presStyleCnt="0"/>
      <dgm:spPr/>
    </dgm:pt>
    <dgm:pt modelId="{B932C738-E638-41D4-993F-80BF0C7EEED7}" type="pres">
      <dgm:prSet presAssocID="{3B4E48E8-DB9E-4496-B793-EFE8C32D2D0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79B746D-6D57-4CD6-B747-FE8CB76FB2E4}" type="pres">
      <dgm:prSet presAssocID="{E732902E-9C0E-4CAB-B685-1EF45FB27931}" presName="hierRoot2" presStyleCnt="0"/>
      <dgm:spPr/>
    </dgm:pt>
    <dgm:pt modelId="{741EFE26-6484-431A-834C-9B1CA07ABD94}" type="pres">
      <dgm:prSet presAssocID="{E732902E-9C0E-4CAB-B685-1EF45FB27931}" presName="composite2" presStyleCnt="0"/>
      <dgm:spPr/>
    </dgm:pt>
    <dgm:pt modelId="{43A5E4A3-83F7-4044-83D5-D1C891F5A8A2}" type="pres">
      <dgm:prSet presAssocID="{E732902E-9C0E-4CAB-B685-1EF45FB27931}" presName="background2" presStyleLbl="node2" presStyleIdx="0" presStyleCnt="2"/>
      <dgm:spPr/>
    </dgm:pt>
    <dgm:pt modelId="{FD3C86E7-B913-4BD7-A5F6-8D92C5C2B974}" type="pres">
      <dgm:prSet presAssocID="{E732902E-9C0E-4CAB-B685-1EF45FB27931}" presName="text2" presStyleLbl="fgAcc2" presStyleIdx="0" presStyleCnt="2" custScaleX="181185" custScaleY="119566" custLinFactNeighborX="4019" custLinFactNeighborY="-4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0821BF-6F39-4621-A1A2-BB1B74F62FE4}" type="pres">
      <dgm:prSet presAssocID="{E732902E-9C0E-4CAB-B685-1EF45FB27931}" presName="hierChild3" presStyleCnt="0"/>
      <dgm:spPr/>
    </dgm:pt>
    <dgm:pt modelId="{6BBB2F56-9D5B-415A-904E-AA09C90242FD}" type="pres">
      <dgm:prSet presAssocID="{1110FECA-2517-4B27-90BC-4BF800D1E55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DA8DCE6-FE06-4992-B2F6-F67EBD9892AE}" type="pres">
      <dgm:prSet presAssocID="{4E5EF690-B29D-4722-A407-52D1DC4A264D}" presName="hierRoot2" presStyleCnt="0"/>
      <dgm:spPr/>
    </dgm:pt>
    <dgm:pt modelId="{86BC1F07-B6B4-45DB-8AE7-ECC6B5CD4EAE}" type="pres">
      <dgm:prSet presAssocID="{4E5EF690-B29D-4722-A407-52D1DC4A264D}" presName="composite2" presStyleCnt="0"/>
      <dgm:spPr/>
    </dgm:pt>
    <dgm:pt modelId="{48B09717-F607-4A88-9F94-327C2EB5B832}" type="pres">
      <dgm:prSet presAssocID="{4E5EF690-B29D-4722-A407-52D1DC4A264D}" presName="background2" presStyleLbl="node2" presStyleIdx="1" presStyleCnt="2"/>
      <dgm:spPr/>
    </dgm:pt>
    <dgm:pt modelId="{13E69DF7-B4FF-48DD-875E-D158B89A8648}" type="pres">
      <dgm:prSet presAssocID="{4E5EF690-B29D-4722-A407-52D1DC4A264D}" presName="text2" presStyleLbl="fgAcc2" presStyleIdx="1" presStyleCnt="2" custScaleX="178662" custScaleY="121284" custLinFactNeighborX="-1111" custLinFactNeighborY="-33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DFB470-A822-4CD5-81E7-FC10BF6622C6}" type="pres">
      <dgm:prSet presAssocID="{4E5EF690-B29D-4722-A407-52D1DC4A264D}" presName="hierChild3" presStyleCnt="0"/>
      <dgm:spPr/>
    </dgm:pt>
  </dgm:ptLst>
  <dgm:cxnLst>
    <dgm:cxn modelId="{FBE71A87-DECD-4187-9FCF-0C5E3109341E}" srcId="{86097B11-2248-4CDB-89AD-E8A9501994AB}" destId="{CECAF509-6F91-431E-883E-D036B49086AB}" srcOrd="0" destOrd="0" parTransId="{1DC4D870-1152-4BC6-8F9E-38FFBE06D19B}" sibTransId="{E61A2FF2-3B66-41A4-8D7E-77FB305DC5A3}"/>
    <dgm:cxn modelId="{5AD1C2F1-AF00-43FA-ADEB-CB2F83371E4C}" type="presOf" srcId="{E732902E-9C0E-4CAB-B685-1EF45FB27931}" destId="{FD3C86E7-B913-4BD7-A5F6-8D92C5C2B974}" srcOrd="0" destOrd="0" presId="urn:microsoft.com/office/officeart/2005/8/layout/hierarchy1"/>
    <dgm:cxn modelId="{04BB771B-7686-45A8-BD7E-E418C77018F3}" type="presOf" srcId="{CECAF509-6F91-431E-883E-D036B49086AB}" destId="{24720D42-5641-4630-BA21-44D64002F7A8}" srcOrd="0" destOrd="0" presId="urn:microsoft.com/office/officeart/2005/8/layout/hierarchy1"/>
    <dgm:cxn modelId="{C6632260-F029-4832-89F4-7FF027595707}" srcId="{CECAF509-6F91-431E-883E-D036B49086AB}" destId="{E732902E-9C0E-4CAB-B685-1EF45FB27931}" srcOrd="0" destOrd="0" parTransId="{3B4E48E8-DB9E-4496-B793-EFE8C32D2D07}" sibTransId="{16F16BA2-A6F8-4676-9C7B-C03C6CD6398E}"/>
    <dgm:cxn modelId="{5C0D2697-9BDB-402E-B673-0D4304F728F4}" type="presOf" srcId="{3B4E48E8-DB9E-4496-B793-EFE8C32D2D07}" destId="{B932C738-E638-41D4-993F-80BF0C7EEED7}" srcOrd="0" destOrd="0" presId="urn:microsoft.com/office/officeart/2005/8/layout/hierarchy1"/>
    <dgm:cxn modelId="{82D295E1-EE97-4184-95FD-8EB8F9404182}" type="presOf" srcId="{4E5EF690-B29D-4722-A407-52D1DC4A264D}" destId="{13E69DF7-B4FF-48DD-875E-D158B89A8648}" srcOrd="0" destOrd="0" presId="urn:microsoft.com/office/officeart/2005/8/layout/hierarchy1"/>
    <dgm:cxn modelId="{FC96EF8D-4542-4820-B59E-7C6FDB5D6829}" type="presOf" srcId="{1110FECA-2517-4B27-90BC-4BF800D1E55D}" destId="{6BBB2F56-9D5B-415A-904E-AA09C90242FD}" srcOrd="0" destOrd="0" presId="urn:microsoft.com/office/officeart/2005/8/layout/hierarchy1"/>
    <dgm:cxn modelId="{A8019476-F630-4E96-8636-36F58CDA26CD}" type="presOf" srcId="{86097B11-2248-4CDB-89AD-E8A9501994AB}" destId="{AA6D9F68-925B-4228-B74F-E759985376C0}" srcOrd="0" destOrd="0" presId="urn:microsoft.com/office/officeart/2005/8/layout/hierarchy1"/>
    <dgm:cxn modelId="{C1AEC933-ED02-4FFA-9C2D-1A308F996DF4}" srcId="{CECAF509-6F91-431E-883E-D036B49086AB}" destId="{4E5EF690-B29D-4722-A407-52D1DC4A264D}" srcOrd="1" destOrd="0" parTransId="{1110FECA-2517-4B27-90BC-4BF800D1E55D}" sibTransId="{69C364F8-02B1-4321-BA18-09345FFF3298}"/>
    <dgm:cxn modelId="{3645C8BB-6671-43FF-AC1F-3DCC7DFA992B}" type="presParOf" srcId="{AA6D9F68-925B-4228-B74F-E759985376C0}" destId="{05A82B0C-1C74-4BC8-B37F-3DAA2A85E806}" srcOrd="0" destOrd="0" presId="urn:microsoft.com/office/officeart/2005/8/layout/hierarchy1"/>
    <dgm:cxn modelId="{FEA82686-A87B-4179-A577-50B165CB34CA}" type="presParOf" srcId="{05A82B0C-1C74-4BC8-B37F-3DAA2A85E806}" destId="{892E8025-9F44-498D-B8A6-7441B527F556}" srcOrd="0" destOrd="0" presId="urn:microsoft.com/office/officeart/2005/8/layout/hierarchy1"/>
    <dgm:cxn modelId="{7E4AB877-95E4-463B-A13D-823FA4297611}" type="presParOf" srcId="{892E8025-9F44-498D-B8A6-7441B527F556}" destId="{10DDE62F-80B1-429F-95AD-7E8CF86E92EF}" srcOrd="0" destOrd="0" presId="urn:microsoft.com/office/officeart/2005/8/layout/hierarchy1"/>
    <dgm:cxn modelId="{64747CB5-75D7-40E6-8093-22E102D4E892}" type="presParOf" srcId="{892E8025-9F44-498D-B8A6-7441B527F556}" destId="{24720D42-5641-4630-BA21-44D64002F7A8}" srcOrd="1" destOrd="0" presId="urn:microsoft.com/office/officeart/2005/8/layout/hierarchy1"/>
    <dgm:cxn modelId="{867128E8-4C17-4C8A-94B1-C64319F2F46E}" type="presParOf" srcId="{05A82B0C-1C74-4BC8-B37F-3DAA2A85E806}" destId="{70675A09-39B9-4E6E-8ADD-B984D2FAA941}" srcOrd="1" destOrd="0" presId="urn:microsoft.com/office/officeart/2005/8/layout/hierarchy1"/>
    <dgm:cxn modelId="{0D9F898D-4946-4660-AA2C-AB7E088C2B7A}" type="presParOf" srcId="{70675A09-39B9-4E6E-8ADD-B984D2FAA941}" destId="{B932C738-E638-41D4-993F-80BF0C7EEED7}" srcOrd="0" destOrd="0" presId="urn:microsoft.com/office/officeart/2005/8/layout/hierarchy1"/>
    <dgm:cxn modelId="{8DBB4595-B058-4BD2-BC15-5A0422FE56C2}" type="presParOf" srcId="{70675A09-39B9-4E6E-8ADD-B984D2FAA941}" destId="{379B746D-6D57-4CD6-B747-FE8CB76FB2E4}" srcOrd="1" destOrd="0" presId="urn:microsoft.com/office/officeart/2005/8/layout/hierarchy1"/>
    <dgm:cxn modelId="{0B21D6F1-14F0-42F2-9BAF-F06343104BC4}" type="presParOf" srcId="{379B746D-6D57-4CD6-B747-FE8CB76FB2E4}" destId="{741EFE26-6484-431A-834C-9B1CA07ABD94}" srcOrd="0" destOrd="0" presId="urn:microsoft.com/office/officeart/2005/8/layout/hierarchy1"/>
    <dgm:cxn modelId="{3E6E76FF-1359-400A-94DC-B82EA79FAB99}" type="presParOf" srcId="{741EFE26-6484-431A-834C-9B1CA07ABD94}" destId="{43A5E4A3-83F7-4044-83D5-D1C891F5A8A2}" srcOrd="0" destOrd="0" presId="urn:microsoft.com/office/officeart/2005/8/layout/hierarchy1"/>
    <dgm:cxn modelId="{EB305CE4-882A-4C0D-8C30-156E070DD2AC}" type="presParOf" srcId="{741EFE26-6484-431A-834C-9B1CA07ABD94}" destId="{FD3C86E7-B913-4BD7-A5F6-8D92C5C2B974}" srcOrd="1" destOrd="0" presId="urn:microsoft.com/office/officeart/2005/8/layout/hierarchy1"/>
    <dgm:cxn modelId="{01B8DFEC-4BA4-4268-8D02-C63A0A3A4BB7}" type="presParOf" srcId="{379B746D-6D57-4CD6-B747-FE8CB76FB2E4}" destId="{170821BF-6F39-4621-A1A2-BB1B74F62FE4}" srcOrd="1" destOrd="0" presId="urn:microsoft.com/office/officeart/2005/8/layout/hierarchy1"/>
    <dgm:cxn modelId="{46C48D92-EF43-4B2F-ABD0-89747B247ED4}" type="presParOf" srcId="{70675A09-39B9-4E6E-8ADD-B984D2FAA941}" destId="{6BBB2F56-9D5B-415A-904E-AA09C90242FD}" srcOrd="2" destOrd="0" presId="urn:microsoft.com/office/officeart/2005/8/layout/hierarchy1"/>
    <dgm:cxn modelId="{0FF08FBA-56D0-4BB7-8A7B-F309C5579DBC}" type="presParOf" srcId="{70675A09-39B9-4E6E-8ADD-B984D2FAA941}" destId="{CDA8DCE6-FE06-4992-B2F6-F67EBD9892AE}" srcOrd="3" destOrd="0" presId="urn:microsoft.com/office/officeart/2005/8/layout/hierarchy1"/>
    <dgm:cxn modelId="{23A64223-FCDF-4326-9871-80A4D188AC15}" type="presParOf" srcId="{CDA8DCE6-FE06-4992-B2F6-F67EBD9892AE}" destId="{86BC1F07-B6B4-45DB-8AE7-ECC6B5CD4EAE}" srcOrd="0" destOrd="0" presId="urn:microsoft.com/office/officeart/2005/8/layout/hierarchy1"/>
    <dgm:cxn modelId="{67C5AE9C-4176-4898-B98C-FE12F477A9F9}" type="presParOf" srcId="{86BC1F07-B6B4-45DB-8AE7-ECC6B5CD4EAE}" destId="{48B09717-F607-4A88-9F94-327C2EB5B832}" srcOrd="0" destOrd="0" presId="urn:microsoft.com/office/officeart/2005/8/layout/hierarchy1"/>
    <dgm:cxn modelId="{374D2C74-3C8C-4D47-A0A7-04187C3703AB}" type="presParOf" srcId="{86BC1F07-B6B4-45DB-8AE7-ECC6B5CD4EAE}" destId="{13E69DF7-B4FF-48DD-875E-D158B89A8648}" srcOrd="1" destOrd="0" presId="urn:microsoft.com/office/officeart/2005/8/layout/hierarchy1"/>
    <dgm:cxn modelId="{6D9ED83A-DA1C-4FB8-B071-B4DC433D34A5}" type="presParOf" srcId="{CDA8DCE6-FE06-4992-B2F6-F67EBD9892AE}" destId="{ECDFB470-A822-4CD5-81E7-FC10BF6622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7A0F32-EF80-4C99-ACEF-664E84E6EF58}" type="doc">
      <dgm:prSet loTypeId="urn:microsoft.com/office/officeart/2005/8/layout/arrow2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3010B29-9C3C-45A5-BF10-FD2B894C4169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Утверждено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453 040,9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3B730BD9-72C8-4A41-888A-783AE64A776D}" type="parTrans" cxnId="{83E2B231-E8F1-43F0-B380-77C74A03A6EA}">
      <dgm:prSet/>
      <dgm:spPr/>
      <dgm:t>
        <a:bodyPr/>
        <a:lstStyle/>
        <a:p>
          <a:endParaRPr lang="ru-RU" sz="2400"/>
        </a:p>
      </dgm:t>
    </dgm:pt>
    <dgm:pt modelId="{73D4D8E9-F844-4F9F-AE72-6BFB348C1384}" type="sibTrans" cxnId="{83E2B231-E8F1-43F0-B380-77C74A03A6EA}">
      <dgm:prSet/>
      <dgm:spPr/>
      <dgm:t>
        <a:bodyPr/>
        <a:lstStyle/>
        <a:p>
          <a:endParaRPr lang="ru-RU" sz="2400"/>
        </a:p>
      </dgm:t>
    </dgm:pt>
    <dgm:pt modelId="{1171FA02-B78B-40DC-9FB3-8721367C642C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Изменения 81 424,9</a:t>
          </a:r>
        </a:p>
      </dgm:t>
    </dgm:pt>
    <dgm:pt modelId="{EF6F1427-B4D7-4A6A-8A9F-E8E6A5C7797C}" type="parTrans" cxnId="{C102F1CB-D20E-4147-80D9-62B3487E559F}">
      <dgm:prSet/>
      <dgm:spPr/>
      <dgm:t>
        <a:bodyPr/>
        <a:lstStyle/>
        <a:p>
          <a:endParaRPr lang="ru-RU" sz="2400"/>
        </a:p>
      </dgm:t>
    </dgm:pt>
    <dgm:pt modelId="{89C5A9BD-B4F8-45F5-A65B-A1B31F065737}" type="sibTrans" cxnId="{C102F1CB-D20E-4147-80D9-62B3487E559F}">
      <dgm:prSet/>
      <dgm:spPr/>
      <dgm:t>
        <a:bodyPr/>
        <a:lstStyle/>
        <a:p>
          <a:endParaRPr lang="ru-RU" sz="2400"/>
        </a:p>
      </dgm:t>
    </dgm:pt>
    <dgm:pt modelId="{172D440B-8A01-410A-8686-D2D42959F4AE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Уточнённый план 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534 465,8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FC895624-98C9-460A-9013-1EB6F4B0E58B}" type="parTrans" cxnId="{408DEAAB-CACE-427E-90FD-D338775F9280}">
      <dgm:prSet/>
      <dgm:spPr/>
      <dgm:t>
        <a:bodyPr/>
        <a:lstStyle/>
        <a:p>
          <a:endParaRPr lang="ru-RU" sz="2400"/>
        </a:p>
      </dgm:t>
    </dgm:pt>
    <dgm:pt modelId="{0A1EFE5F-51E7-4FA8-B7BF-9FE6D4A78076}" type="sibTrans" cxnId="{408DEAAB-CACE-427E-90FD-D338775F9280}">
      <dgm:prSet/>
      <dgm:spPr/>
      <dgm:t>
        <a:bodyPr/>
        <a:lstStyle/>
        <a:p>
          <a:endParaRPr lang="ru-RU" sz="2400"/>
        </a:p>
      </dgm:t>
    </dgm:pt>
    <dgm:pt modelId="{6794EBA9-8ECF-4E8E-AC35-7BFFEA6082D1}" type="pres">
      <dgm:prSet presAssocID="{8E7A0F32-EF80-4C99-ACEF-664E84E6EF5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EDACBC-C617-4C58-B73B-366800DE9F0F}" type="pres">
      <dgm:prSet presAssocID="{8E7A0F32-EF80-4C99-ACEF-664E84E6EF58}" presName="arrow" presStyleLbl="bgShp" presStyleIdx="0" presStyleCnt="1" custLinFactNeighborX="2000" custLinFactNeighborY="-2000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FB086B0F-58AF-44E5-9407-1E6AD9891FA6}" type="pres">
      <dgm:prSet presAssocID="{8E7A0F32-EF80-4C99-ACEF-664E84E6EF58}" presName="arrowDiagram3" presStyleCnt="0"/>
      <dgm:spPr/>
      <dgm:t>
        <a:bodyPr/>
        <a:lstStyle/>
        <a:p>
          <a:endParaRPr lang="ru-RU"/>
        </a:p>
      </dgm:t>
    </dgm:pt>
    <dgm:pt modelId="{C4ECFADF-30D6-4C88-BC31-E35BE4F56E88}" type="pres">
      <dgm:prSet presAssocID="{73010B29-9C3C-45A5-BF10-FD2B894C4169}" presName="bullet3a" presStyleLbl="node1" presStyleIdx="0" presStyleCnt="3"/>
      <dgm:spPr/>
      <dgm:t>
        <a:bodyPr/>
        <a:lstStyle/>
        <a:p>
          <a:endParaRPr lang="ru-RU"/>
        </a:p>
      </dgm:t>
    </dgm:pt>
    <dgm:pt modelId="{427D7E86-6A21-4E85-8417-35DA29878033}" type="pres">
      <dgm:prSet presAssocID="{73010B29-9C3C-45A5-BF10-FD2B894C4169}" presName="textBox3a" presStyleLbl="revTx" presStyleIdx="0" presStyleCnt="3" custScaleX="106009" custScaleY="69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C8059-680D-46B2-AB11-2B1F9ECE138B}" type="pres">
      <dgm:prSet presAssocID="{1171FA02-B78B-40DC-9FB3-8721367C642C}" presName="bullet3b" presStyleLbl="node1" presStyleIdx="1" presStyleCnt="3" custScaleX="127660"/>
      <dgm:spPr/>
      <dgm:t>
        <a:bodyPr/>
        <a:lstStyle/>
        <a:p>
          <a:endParaRPr lang="ru-RU"/>
        </a:p>
      </dgm:t>
    </dgm:pt>
    <dgm:pt modelId="{708B7506-DF9A-4A80-8EF9-9E9E8216C986}" type="pres">
      <dgm:prSet presAssocID="{1171FA02-B78B-40DC-9FB3-8721367C642C}" presName="textBox3b" presStyleLbl="revTx" presStyleIdx="1" presStyleCnt="3" custAng="10800000" custFlipVert="1" custScaleY="67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D61CF-184A-406D-A20B-A57DAF96C6B3}" type="pres">
      <dgm:prSet presAssocID="{172D440B-8A01-410A-8686-D2D42959F4AE}" presName="bullet3c" presStyleLbl="node1" presStyleIdx="2" presStyleCnt="3" custScaleX="107692"/>
      <dgm:spPr/>
      <dgm:t>
        <a:bodyPr/>
        <a:lstStyle/>
        <a:p>
          <a:endParaRPr lang="ru-RU"/>
        </a:p>
      </dgm:t>
    </dgm:pt>
    <dgm:pt modelId="{C60D7BCE-A70C-4D5A-9D8A-201EB097D32D}" type="pres">
      <dgm:prSet presAssocID="{172D440B-8A01-410A-8686-D2D42959F4AE}" presName="textBox3c" presStyleLbl="revTx" presStyleIdx="2" presStyleCnt="3" custScaleX="120087" custScaleY="71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294880-829E-48E5-82DF-0656887BB9CE}" type="presOf" srcId="{73010B29-9C3C-45A5-BF10-FD2B894C4169}" destId="{427D7E86-6A21-4E85-8417-35DA29878033}" srcOrd="0" destOrd="0" presId="urn:microsoft.com/office/officeart/2005/8/layout/arrow2"/>
    <dgm:cxn modelId="{408DEAAB-CACE-427E-90FD-D338775F9280}" srcId="{8E7A0F32-EF80-4C99-ACEF-664E84E6EF58}" destId="{172D440B-8A01-410A-8686-D2D42959F4AE}" srcOrd="2" destOrd="0" parTransId="{FC895624-98C9-460A-9013-1EB6F4B0E58B}" sibTransId="{0A1EFE5F-51E7-4FA8-B7BF-9FE6D4A78076}"/>
    <dgm:cxn modelId="{D416E8F6-4828-4CA7-A259-2AC4D7D72CFB}" type="presOf" srcId="{1171FA02-B78B-40DC-9FB3-8721367C642C}" destId="{708B7506-DF9A-4A80-8EF9-9E9E8216C986}" srcOrd="0" destOrd="0" presId="urn:microsoft.com/office/officeart/2005/8/layout/arrow2"/>
    <dgm:cxn modelId="{804478E4-FB88-4DAB-8177-5F36404B8B99}" type="presOf" srcId="{8E7A0F32-EF80-4C99-ACEF-664E84E6EF58}" destId="{6794EBA9-8ECF-4E8E-AC35-7BFFEA6082D1}" srcOrd="0" destOrd="0" presId="urn:microsoft.com/office/officeart/2005/8/layout/arrow2"/>
    <dgm:cxn modelId="{098860EB-D8DD-438A-90B5-3625E48D44CA}" type="presOf" srcId="{172D440B-8A01-410A-8686-D2D42959F4AE}" destId="{C60D7BCE-A70C-4D5A-9D8A-201EB097D32D}" srcOrd="0" destOrd="0" presId="urn:microsoft.com/office/officeart/2005/8/layout/arrow2"/>
    <dgm:cxn modelId="{83E2B231-E8F1-43F0-B380-77C74A03A6EA}" srcId="{8E7A0F32-EF80-4C99-ACEF-664E84E6EF58}" destId="{73010B29-9C3C-45A5-BF10-FD2B894C4169}" srcOrd="0" destOrd="0" parTransId="{3B730BD9-72C8-4A41-888A-783AE64A776D}" sibTransId="{73D4D8E9-F844-4F9F-AE72-6BFB348C1384}"/>
    <dgm:cxn modelId="{C102F1CB-D20E-4147-80D9-62B3487E559F}" srcId="{8E7A0F32-EF80-4C99-ACEF-664E84E6EF58}" destId="{1171FA02-B78B-40DC-9FB3-8721367C642C}" srcOrd="1" destOrd="0" parTransId="{EF6F1427-B4D7-4A6A-8A9F-E8E6A5C7797C}" sibTransId="{89C5A9BD-B4F8-45F5-A65B-A1B31F065737}"/>
    <dgm:cxn modelId="{216E5711-B099-4702-BBBF-CE601BB53C3E}" type="presParOf" srcId="{6794EBA9-8ECF-4E8E-AC35-7BFFEA6082D1}" destId="{76EDACBC-C617-4C58-B73B-366800DE9F0F}" srcOrd="0" destOrd="0" presId="urn:microsoft.com/office/officeart/2005/8/layout/arrow2"/>
    <dgm:cxn modelId="{EF889605-9529-42AB-86FE-EB762ED7A29A}" type="presParOf" srcId="{6794EBA9-8ECF-4E8E-AC35-7BFFEA6082D1}" destId="{FB086B0F-58AF-44E5-9407-1E6AD9891FA6}" srcOrd="1" destOrd="0" presId="urn:microsoft.com/office/officeart/2005/8/layout/arrow2"/>
    <dgm:cxn modelId="{6B6EE5F6-3C45-436A-B6AD-1DC886E3CCAF}" type="presParOf" srcId="{FB086B0F-58AF-44E5-9407-1E6AD9891FA6}" destId="{C4ECFADF-30D6-4C88-BC31-E35BE4F56E88}" srcOrd="0" destOrd="0" presId="urn:microsoft.com/office/officeart/2005/8/layout/arrow2"/>
    <dgm:cxn modelId="{21F7DD1D-9BDD-45D1-80CA-581BFF55EEDF}" type="presParOf" srcId="{FB086B0F-58AF-44E5-9407-1E6AD9891FA6}" destId="{427D7E86-6A21-4E85-8417-35DA29878033}" srcOrd="1" destOrd="0" presId="urn:microsoft.com/office/officeart/2005/8/layout/arrow2"/>
    <dgm:cxn modelId="{E3531918-9ED7-4C00-9D7D-E876237A215F}" type="presParOf" srcId="{FB086B0F-58AF-44E5-9407-1E6AD9891FA6}" destId="{420C8059-680D-46B2-AB11-2B1F9ECE138B}" srcOrd="2" destOrd="0" presId="urn:microsoft.com/office/officeart/2005/8/layout/arrow2"/>
    <dgm:cxn modelId="{B37FBA4B-176D-4619-B2A2-79724B14B04D}" type="presParOf" srcId="{FB086B0F-58AF-44E5-9407-1E6AD9891FA6}" destId="{708B7506-DF9A-4A80-8EF9-9E9E8216C986}" srcOrd="3" destOrd="0" presId="urn:microsoft.com/office/officeart/2005/8/layout/arrow2"/>
    <dgm:cxn modelId="{CCA444DC-A3AC-4DB8-9FE0-93DE5889C4C6}" type="presParOf" srcId="{FB086B0F-58AF-44E5-9407-1E6AD9891FA6}" destId="{83AD61CF-184A-406D-A20B-A57DAF96C6B3}" srcOrd="4" destOrd="0" presId="urn:microsoft.com/office/officeart/2005/8/layout/arrow2"/>
    <dgm:cxn modelId="{A99D1A45-9B91-4AB3-9EB9-21951212AE54}" type="presParOf" srcId="{FB086B0F-58AF-44E5-9407-1E6AD9891FA6}" destId="{C60D7BCE-A70C-4D5A-9D8A-201EB097D32D}" srcOrd="5" destOrd="0" presId="urn:microsoft.com/office/officeart/2005/8/layout/arrow2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180E85-6A7C-4C8E-BDFD-6AFC1083A1E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82A957-C162-4C93-9BF6-71DCD2CC723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81424,9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D603A0B2-C5A3-4837-BD91-513E8314786A}" type="parTrans" cxnId="{3ECB2C87-A1A6-4949-A762-EAA649A1D24D}">
      <dgm:prSet/>
      <dgm:spPr/>
      <dgm:t>
        <a:bodyPr/>
        <a:lstStyle/>
        <a:p>
          <a:endParaRPr lang="ru-RU"/>
        </a:p>
      </dgm:t>
    </dgm:pt>
    <dgm:pt modelId="{4ACD3AF5-1B56-4730-86D8-6C498DED5B9D}" type="sibTrans" cxnId="{3ECB2C87-A1A6-4949-A762-EAA649A1D24D}">
      <dgm:prSet/>
      <dgm:spPr/>
      <dgm:t>
        <a:bodyPr/>
        <a:lstStyle/>
        <a:p>
          <a:endParaRPr lang="ru-RU"/>
        </a:p>
      </dgm:t>
    </dgm:pt>
    <dgm:pt modelId="{1CA523D3-8E5F-4AD4-AD4D-2EBA38B85DC2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47 896,7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Средства краевого бюджета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114BC63-1EE0-4112-A009-B6FF57A09076}" type="parTrans" cxnId="{A67C0737-2837-4D6E-96CE-136E2283322F}">
      <dgm:prSet/>
      <dgm:spPr/>
      <dgm:t>
        <a:bodyPr/>
        <a:lstStyle/>
        <a:p>
          <a:endParaRPr lang="ru-RU"/>
        </a:p>
      </dgm:t>
    </dgm:pt>
    <dgm:pt modelId="{99C8D05C-D4A7-4E0C-835E-61C0455194CF}" type="sibTrans" cxnId="{A67C0737-2837-4D6E-96CE-136E2283322F}">
      <dgm:prSet/>
      <dgm:spPr/>
      <dgm:t>
        <a:bodyPr/>
        <a:lstStyle/>
        <a:p>
          <a:endParaRPr lang="ru-RU"/>
        </a:p>
      </dgm:t>
    </dgm:pt>
    <dgm:pt modelId="{9627F7A9-B55A-483B-A027-36D123664FFB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5 519,7 Свободные остатки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EFC1F67-8FE0-4B53-9BA4-2F28C03CB632}" type="parTrans" cxnId="{16C237BE-6260-42D7-94F6-3B57B1220804}">
      <dgm:prSet/>
      <dgm:spPr/>
      <dgm:t>
        <a:bodyPr/>
        <a:lstStyle/>
        <a:p>
          <a:endParaRPr lang="ru-RU"/>
        </a:p>
      </dgm:t>
    </dgm:pt>
    <dgm:pt modelId="{81BED1A3-D74E-42AB-94A8-025B5213A008}" type="sibTrans" cxnId="{16C237BE-6260-42D7-94F6-3B57B1220804}">
      <dgm:prSet/>
      <dgm:spPr/>
      <dgm:t>
        <a:bodyPr/>
        <a:lstStyle/>
        <a:p>
          <a:endParaRPr lang="ru-RU"/>
        </a:p>
      </dgm:t>
    </dgm:pt>
    <dgm:pt modelId="{01739424-AC2E-42C8-83FF-F3762BB80E2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23 008,2 Средства сельских поселений</a:t>
          </a:r>
          <a:endParaRPr lang="ru-RU" sz="1700" b="1" dirty="0">
            <a:latin typeface="Times New Roman" pitchFamily="18" charset="0"/>
            <a:cs typeface="Times New Roman" pitchFamily="18" charset="0"/>
          </a:endParaRPr>
        </a:p>
      </dgm:t>
    </dgm:pt>
    <dgm:pt modelId="{214CEA5D-D502-46EB-989C-3C03C5D49F3D}" type="parTrans" cxnId="{8C813734-1265-45B1-8CC5-49A1F760454B}">
      <dgm:prSet/>
      <dgm:spPr/>
      <dgm:t>
        <a:bodyPr/>
        <a:lstStyle/>
        <a:p>
          <a:endParaRPr lang="ru-RU"/>
        </a:p>
      </dgm:t>
    </dgm:pt>
    <dgm:pt modelId="{D190CC8E-4F3F-4C15-BFCB-F992B5896F98}" type="sibTrans" cxnId="{8C813734-1265-45B1-8CC5-49A1F760454B}">
      <dgm:prSet/>
      <dgm:spPr/>
      <dgm:t>
        <a:bodyPr/>
        <a:lstStyle/>
        <a:p>
          <a:endParaRPr lang="ru-RU"/>
        </a:p>
      </dgm:t>
    </dgm:pt>
    <dgm:pt modelId="{657EB9D7-BF83-438B-9EF0-08CB32F7BCC0}">
      <dgm:prSet/>
      <dgm:spPr/>
      <dgm:t>
        <a:bodyPr/>
        <a:lstStyle/>
        <a:p>
          <a:endParaRPr lang="ru-RU" dirty="0"/>
        </a:p>
      </dgm:t>
    </dgm:pt>
    <dgm:pt modelId="{7635A3DD-1F84-414E-8105-E5CC713D57CD}" type="parTrans" cxnId="{1D6D7FB7-6205-4EA0-BEDB-E31FD28EFE4D}">
      <dgm:prSet/>
      <dgm:spPr/>
      <dgm:t>
        <a:bodyPr/>
        <a:lstStyle/>
        <a:p>
          <a:endParaRPr lang="ru-RU"/>
        </a:p>
      </dgm:t>
    </dgm:pt>
    <dgm:pt modelId="{9D893A70-873B-4E2B-A205-0B08DF09C975}" type="sibTrans" cxnId="{1D6D7FB7-6205-4EA0-BEDB-E31FD28EFE4D}">
      <dgm:prSet/>
      <dgm:spPr/>
      <dgm:t>
        <a:bodyPr/>
        <a:lstStyle/>
        <a:p>
          <a:endParaRPr lang="ru-RU"/>
        </a:p>
      </dgm:t>
    </dgm:pt>
    <dgm:pt modelId="{843F31F8-E292-4C9C-9E48-F81EA61DB74D}">
      <dgm:prSet custT="1"/>
      <dgm:spPr>
        <a:solidFill>
          <a:srgbClr val="FFFF66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5 000,0</a:t>
          </a:r>
        </a:p>
        <a:p>
          <a:r>
            <a: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 ПАО «ЛУКОЙЛ»</a:t>
          </a:r>
          <a:endParaRPr lang="ru-RU" sz="21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F036C0-D9E0-4B64-98C8-B7DD1582F043}" type="parTrans" cxnId="{D8411642-2F36-4C68-9DA6-6DCCF1CB2799}">
      <dgm:prSet/>
      <dgm:spPr/>
      <dgm:t>
        <a:bodyPr/>
        <a:lstStyle/>
        <a:p>
          <a:endParaRPr lang="ru-RU"/>
        </a:p>
      </dgm:t>
    </dgm:pt>
    <dgm:pt modelId="{1AC3BE5C-042C-4B15-BE70-3D32B6511764}" type="sibTrans" cxnId="{D8411642-2F36-4C68-9DA6-6DCCF1CB2799}">
      <dgm:prSet/>
      <dgm:spPr/>
      <dgm:t>
        <a:bodyPr/>
        <a:lstStyle/>
        <a:p>
          <a:endParaRPr lang="ru-RU"/>
        </a:p>
      </dgm:t>
    </dgm:pt>
    <dgm:pt modelId="{80A4C05D-D8A4-45F3-9700-2A88F6DDFFCC}" type="pres">
      <dgm:prSet presAssocID="{A7180E85-6A7C-4C8E-BDFD-6AFC1083A1E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4AB5DF-2416-476C-839A-B32A25D91B64}" type="pres">
      <dgm:prSet presAssocID="{CB82A957-C162-4C93-9BF6-71DCD2CC723F}" presName="centerShape" presStyleLbl="node0" presStyleIdx="0" presStyleCnt="1" custLinFactNeighborX="-955" custLinFactNeighborY="755"/>
      <dgm:spPr/>
      <dgm:t>
        <a:bodyPr/>
        <a:lstStyle/>
        <a:p>
          <a:endParaRPr lang="ru-RU"/>
        </a:p>
      </dgm:t>
    </dgm:pt>
    <dgm:pt modelId="{02F82FA0-2495-4D68-A950-914E8ED569EB}" type="pres">
      <dgm:prSet presAssocID="{8114BC63-1EE0-4112-A009-B6FF57A09076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66FFE62B-DC28-420D-AB5B-66A9818563CB}" type="pres">
      <dgm:prSet presAssocID="{1CA523D3-8E5F-4AD4-AD4D-2EBA38B85DC2}" presName="node" presStyleLbl="node1" presStyleIdx="0" presStyleCnt="4" custRadScaleRad="95009" custRadScaleInc="-25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AFB6B-7A6D-45F8-9D98-B2A6E4A8BF07}" type="pres">
      <dgm:prSet presAssocID="{0EFC1F67-8FE0-4B53-9BA4-2F28C03CB632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3D5532EA-B345-4889-A753-0B596A71BE7F}" type="pres">
      <dgm:prSet presAssocID="{9627F7A9-B55A-483B-A027-36D123664FFB}" presName="node" presStyleLbl="node1" presStyleIdx="1" presStyleCnt="4" custRadScaleRad="109534" custRadScaleInc="-32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3E7DE-7721-4B3A-A004-2C3951E61C95}" type="pres">
      <dgm:prSet presAssocID="{214CEA5D-D502-46EB-989C-3C03C5D49F3D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B86BEFDF-2F6F-4555-A619-B07BDAC4DA12}" type="pres">
      <dgm:prSet presAssocID="{01739424-AC2E-42C8-83FF-F3762BB80E20}" presName="node" presStyleLbl="node1" presStyleIdx="2" presStyleCnt="4" custRadScaleRad="100414" custRadScaleInc="17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A275C-CD3F-4681-91AD-1F90D8CC4FEE}" type="pres">
      <dgm:prSet presAssocID="{C6F036C0-D9E0-4B64-98C8-B7DD1582F043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B5E7C495-8016-494B-9F82-4F04CACBBF94}" type="pres">
      <dgm:prSet presAssocID="{843F31F8-E292-4C9C-9E48-F81EA61DB74D}" presName="node" presStyleLbl="node1" presStyleIdx="3" presStyleCnt="4" custRadScaleRad="86211" custRadScaleInc="25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A4D20B-6DB9-4680-970C-FEA2E3A5D146}" type="presOf" srcId="{0EFC1F67-8FE0-4B53-9BA4-2F28C03CB632}" destId="{A9BAFB6B-7A6D-45F8-9D98-B2A6E4A8BF07}" srcOrd="0" destOrd="0" presId="urn:microsoft.com/office/officeart/2005/8/layout/radial4"/>
    <dgm:cxn modelId="{16C237BE-6260-42D7-94F6-3B57B1220804}" srcId="{CB82A957-C162-4C93-9BF6-71DCD2CC723F}" destId="{9627F7A9-B55A-483B-A027-36D123664FFB}" srcOrd="1" destOrd="0" parTransId="{0EFC1F67-8FE0-4B53-9BA4-2F28C03CB632}" sibTransId="{81BED1A3-D74E-42AB-94A8-025B5213A008}"/>
    <dgm:cxn modelId="{54A51EE8-1111-4B5B-AB0A-8131FD9D0863}" type="presOf" srcId="{A7180E85-6A7C-4C8E-BDFD-6AFC1083A1E7}" destId="{80A4C05D-D8A4-45F3-9700-2A88F6DDFFCC}" srcOrd="0" destOrd="0" presId="urn:microsoft.com/office/officeart/2005/8/layout/radial4"/>
    <dgm:cxn modelId="{1D6D7FB7-6205-4EA0-BEDB-E31FD28EFE4D}" srcId="{A7180E85-6A7C-4C8E-BDFD-6AFC1083A1E7}" destId="{657EB9D7-BF83-438B-9EF0-08CB32F7BCC0}" srcOrd="1" destOrd="0" parTransId="{7635A3DD-1F84-414E-8105-E5CC713D57CD}" sibTransId="{9D893A70-873B-4E2B-A205-0B08DF09C975}"/>
    <dgm:cxn modelId="{8C813734-1265-45B1-8CC5-49A1F760454B}" srcId="{CB82A957-C162-4C93-9BF6-71DCD2CC723F}" destId="{01739424-AC2E-42C8-83FF-F3762BB80E20}" srcOrd="2" destOrd="0" parTransId="{214CEA5D-D502-46EB-989C-3C03C5D49F3D}" sibTransId="{D190CC8E-4F3F-4C15-BFCB-F992B5896F98}"/>
    <dgm:cxn modelId="{EEB8FCB9-C704-4DD0-9185-BFF42F140798}" type="presOf" srcId="{01739424-AC2E-42C8-83FF-F3762BB80E20}" destId="{B86BEFDF-2F6F-4555-A619-B07BDAC4DA12}" srcOrd="0" destOrd="0" presId="urn:microsoft.com/office/officeart/2005/8/layout/radial4"/>
    <dgm:cxn modelId="{91FA5B7C-DCF1-4915-BA54-B2F62E80058E}" type="presOf" srcId="{843F31F8-E292-4C9C-9E48-F81EA61DB74D}" destId="{B5E7C495-8016-494B-9F82-4F04CACBBF94}" srcOrd="0" destOrd="0" presId="urn:microsoft.com/office/officeart/2005/8/layout/radial4"/>
    <dgm:cxn modelId="{AF019E15-54DF-4FF4-AAB6-9ED7EB4B4A1D}" type="presOf" srcId="{9627F7A9-B55A-483B-A027-36D123664FFB}" destId="{3D5532EA-B345-4889-A753-0B596A71BE7F}" srcOrd="0" destOrd="0" presId="urn:microsoft.com/office/officeart/2005/8/layout/radial4"/>
    <dgm:cxn modelId="{695A2A39-BBE6-4C25-AB24-D32F2D438316}" type="presOf" srcId="{CB82A957-C162-4C93-9BF6-71DCD2CC723F}" destId="{EA4AB5DF-2416-476C-839A-B32A25D91B64}" srcOrd="0" destOrd="0" presId="urn:microsoft.com/office/officeart/2005/8/layout/radial4"/>
    <dgm:cxn modelId="{F0CF59A5-FB38-4F74-987B-8861A253E166}" type="presOf" srcId="{C6F036C0-D9E0-4B64-98C8-B7DD1582F043}" destId="{B45A275C-CD3F-4681-91AD-1F90D8CC4FEE}" srcOrd="0" destOrd="0" presId="urn:microsoft.com/office/officeart/2005/8/layout/radial4"/>
    <dgm:cxn modelId="{0DDA25A7-3801-4EF0-A865-C0A2B5776545}" type="presOf" srcId="{214CEA5D-D502-46EB-989C-3C03C5D49F3D}" destId="{EA43E7DE-7721-4B3A-A004-2C3951E61C95}" srcOrd="0" destOrd="0" presId="urn:microsoft.com/office/officeart/2005/8/layout/radial4"/>
    <dgm:cxn modelId="{A67C0737-2837-4D6E-96CE-136E2283322F}" srcId="{CB82A957-C162-4C93-9BF6-71DCD2CC723F}" destId="{1CA523D3-8E5F-4AD4-AD4D-2EBA38B85DC2}" srcOrd="0" destOrd="0" parTransId="{8114BC63-1EE0-4112-A009-B6FF57A09076}" sibTransId="{99C8D05C-D4A7-4E0C-835E-61C0455194CF}"/>
    <dgm:cxn modelId="{989EEEAA-A558-4D51-AAE6-EADBE0FF0BC1}" type="presOf" srcId="{8114BC63-1EE0-4112-A009-B6FF57A09076}" destId="{02F82FA0-2495-4D68-A950-914E8ED569EB}" srcOrd="0" destOrd="0" presId="urn:microsoft.com/office/officeart/2005/8/layout/radial4"/>
    <dgm:cxn modelId="{D8411642-2F36-4C68-9DA6-6DCCF1CB2799}" srcId="{CB82A957-C162-4C93-9BF6-71DCD2CC723F}" destId="{843F31F8-E292-4C9C-9E48-F81EA61DB74D}" srcOrd="3" destOrd="0" parTransId="{C6F036C0-D9E0-4B64-98C8-B7DD1582F043}" sibTransId="{1AC3BE5C-042C-4B15-BE70-3D32B6511764}"/>
    <dgm:cxn modelId="{3ECB2C87-A1A6-4949-A762-EAA649A1D24D}" srcId="{A7180E85-6A7C-4C8E-BDFD-6AFC1083A1E7}" destId="{CB82A957-C162-4C93-9BF6-71DCD2CC723F}" srcOrd="0" destOrd="0" parTransId="{D603A0B2-C5A3-4837-BD91-513E8314786A}" sibTransId="{4ACD3AF5-1B56-4730-86D8-6C498DED5B9D}"/>
    <dgm:cxn modelId="{68FFEB0A-8135-4CFD-BE4C-4268B6D95BF1}" type="presOf" srcId="{1CA523D3-8E5F-4AD4-AD4D-2EBA38B85DC2}" destId="{66FFE62B-DC28-420D-AB5B-66A9818563CB}" srcOrd="0" destOrd="0" presId="urn:microsoft.com/office/officeart/2005/8/layout/radial4"/>
    <dgm:cxn modelId="{48B28615-DAE4-45A1-B068-D5FB5A96B370}" type="presParOf" srcId="{80A4C05D-D8A4-45F3-9700-2A88F6DDFFCC}" destId="{EA4AB5DF-2416-476C-839A-B32A25D91B64}" srcOrd="0" destOrd="0" presId="urn:microsoft.com/office/officeart/2005/8/layout/radial4"/>
    <dgm:cxn modelId="{8F662F29-CDCE-4BF3-B2A2-9A07FBE81EFB}" type="presParOf" srcId="{80A4C05D-D8A4-45F3-9700-2A88F6DDFFCC}" destId="{02F82FA0-2495-4D68-A950-914E8ED569EB}" srcOrd="1" destOrd="0" presId="urn:microsoft.com/office/officeart/2005/8/layout/radial4"/>
    <dgm:cxn modelId="{78E1C2C7-F9D9-4FF7-A2F5-562790E30FF7}" type="presParOf" srcId="{80A4C05D-D8A4-45F3-9700-2A88F6DDFFCC}" destId="{66FFE62B-DC28-420D-AB5B-66A9818563CB}" srcOrd="2" destOrd="0" presId="urn:microsoft.com/office/officeart/2005/8/layout/radial4"/>
    <dgm:cxn modelId="{55242786-38D3-4C88-BDF0-B11277E11167}" type="presParOf" srcId="{80A4C05D-D8A4-45F3-9700-2A88F6DDFFCC}" destId="{A9BAFB6B-7A6D-45F8-9D98-B2A6E4A8BF07}" srcOrd="3" destOrd="0" presId="urn:microsoft.com/office/officeart/2005/8/layout/radial4"/>
    <dgm:cxn modelId="{C9123785-34A7-4520-810E-9A867AD9AF78}" type="presParOf" srcId="{80A4C05D-D8A4-45F3-9700-2A88F6DDFFCC}" destId="{3D5532EA-B345-4889-A753-0B596A71BE7F}" srcOrd="4" destOrd="0" presId="urn:microsoft.com/office/officeart/2005/8/layout/radial4"/>
    <dgm:cxn modelId="{F624941D-D042-403D-A524-E615449F2C08}" type="presParOf" srcId="{80A4C05D-D8A4-45F3-9700-2A88F6DDFFCC}" destId="{EA43E7DE-7721-4B3A-A004-2C3951E61C95}" srcOrd="5" destOrd="0" presId="urn:microsoft.com/office/officeart/2005/8/layout/radial4"/>
    <dgm:cxn modelId="{C84D5EEB-BDD8-42CE-B8C4-52F6409D5D63}" type="presParOf" srcId="{80A4C05D-D8A4-45F3-9700-2A88F6DDFFCC}" destId="{B86BEFDF-2F6F-4555-A619-B07BDAC4DA12}" srcOrd="6" destOrd="0" presId="urn:microsoft.com/office/officeart/2005/8/layout/radial4"/>
    <dgm:cxn modelId="{C7428F4A-05D0-4296-B4FA-DD8FC49C79E4}" type="presParOf" srcId="{80A4C05D-D8A4-45F3-9700-2A88F6DDFFCC}" destId="{B45A275C-CD3F-4681-91AD-1F90D8CC4FEE}" srcOrd="7" destOrd="0" presId="urn:microsoft.com/office/officeart/2005/8/layout/radial4"/>
    <dgm:cxn modelId="{1523B5AC-D56A-4C6B-98C5-DA9456D2EE73}" type="presParOf" srcId="{80A4C05D-D8A4-45F3-9700-2A88F6DDFFCC}" destId="{B5E7C495-8016-494B-9F82-4F04CACBBF9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7B8B89-289B-4A7D-860C-A81A9DC9DB9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1B6714-4721-438A-AF99-97B993E0BC1B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214,80 тыс.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руб.-не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утверждено решениями о бюджете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6F57C3F0-D09E-4A54-9B7A-E25AB064D7EC}" type="parTrans" cxnId="{DB718F1C-F4DB-483F-86C0-E53F34D641AC}">
      <dgm:prSet/>
      <dgm:spPr/>
      <dgm:t>
        <a:bodyPr/>
        <a:lstStyle/>
        <a:p>
          <a:endParaRPr lang="ru-RU"/>
        </a:p>
      </dgm:t>
    </dgm:pt>
    <dgm:pt modelId="{441F719B-A8EA-446B-9D0D-9AC390C9F865}" type="sibTrans" cxnId="{DB718F1C-F4DB-483F-86C0-E53F34D641AC}">
      <dgm:prSet/>
      <dgm:spPr/>
      <dgm:t>
        <a:bodyPr/>
        <a:lstStyle/>
        <a:p>
          <a:endParaRPr lang="ru-RU"/>
        </a:p>
      </dgm:t>
    </dgm:pt>
    <dgm:pt modelId="{DC3E7708-843B-48BD-857E-9EED4E5726E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плюс  433,90 тыс. руб. средства 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E9DF92F-714F-40DC-9B83-0870C0B64F0B}" type="parTrans" cxnId="{3F96D42C-C08F-4E11-9009-CFD61EAF7DAC}">
      <dgm:prSet/>
      <dgm:spPr/>
      <dgm:t>
        <a:bodyPr/>
        <a:lstStyle/>
        <a:p>
          <a:endParaRPr lang="ru-RU"/>
        </a:p>
      </dgm:t>
    </dgm:pt>
    <dgm:pt modelId="{EB9E6944-F887-4DB2-B94A-33FEBB5283DD}" type="sibTrans" cxnId="{3F96D42C-C08F-4E11-9009-CFD61EAF7DAC}">
      <dgm:prSet/>
      <dgm:spPr/>
      <dgm:t>
        <a:bodyPr/>
        <a:lstStyle/>
        <a:p>
          <a:endParaRPr lang="ru-RU"/>
        </a:p>
      </dgm:t>
    </dgm:pt>
    <dgm:pt modelId="{64F8A79E-5401-46FF-AF91-43FC71AFB11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минус 219,10 тыс. руб.  средства на возмещение части затрат на уплату процентов по долгосрочным, среднесрочным и краткосрочным кредитам МФХ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DF4944D0-652A-4A15-9FE8-2447FDBDBF97}" type="parTrans" cxnId="{1DE1B9E6-EFA2-4D2E-A80C-6EE0912AFF96}">
      <dgm:prSet/>
      <dgm:spPr/>
      <dgm:t>
        <a:bodyPr/>
        <a:lstStyle/>
        <a:p>
          <a:endParaRPr lang="ru-RU"/>
        </a:p>
      </dgm:t>
    </dgm:pt>
    <dgm:pt modelId="{FADC00DB-1888-4F5B-89A9-E789CA738DD8}" type="sibTrans" cxnId="{1DE1B9E6-EFA2-4D2E-A80C-6EE0912AFF96}">
      <dgm:prSet/>
      <dgm:spPr/>
      <dgm:t>
        <a:bodyPr/>
        <a:lstStyle/>
        <a:p>
          <a:endParaRPr lang="ru-RU"/>
        </a:p>
      </dgm:t>
    </dgm:pt>
    <dgm:pt modelId="{8C4306E3-C4A8-4D24-861B-ED3077E2D668}" type="pres">
      <dgm:prSet presAssocID="{3A7B8B89-289B-4A7D-860C-A81A9DC9DB9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048C17-132D-4EDF-B8AF-C09F2FEB5D4A}" type="pres">
      <dgm:prSet presAssocID="{A51B6714-4721-438A-AF99-97B993E0BC1B}" presName="root" presStyleCnt="0"/>
      <dgm:spPr/>
    </dgm:pt>
    <dgm:pt modelId="{05EB52AA-8890-403E-A42B-CF5E3E2C07A4}" type="pres">
      <dgm:prSet presAssocID="{A51B6714-4721-438A-AF99-97B993E0BC1B}" presName="rootComposite" presStyleCnt="0"/>
      <dgm:spPr/>
    </dgm:pt>
    <dgm:pt modelId="{BCFE605D-50FA-4E49-BA88-7EA16AF20879}" type="pres">
      <dgm:prSet presAssocID="{A51B6714-4721-438A-AF99-97B993E0BC1B}" presName="rootText" presStyleLbl="node1" presStyleIdx="0" presStyleCnt="1" custScaleX="1162702" custScaleY="437976" custLinFactNeighborX="51874" custLinFactNeighborY="-44759"/>
      <dgm:spPr/>
      <dgm:t>
        <a:bodyPr/>
        <a:lstStyle/>
        <a:p>
          <a:endParaRPr lang="ru-RU"/>
        </a:p>
      </dgm:t>
    </dgm:pt>
    <dgm:pt modelId="{918D6434-847B-4749-9130-AA4ECEE741EA}" type="pres">
      <dgm:prSet presAssocID="{A51B6714-4721-438A-AF99-97B993E0BC1B}" presName="rootConnector" presStyleLbl="node1" presStyleIdx="0" presStyleCnt="1"/>
      <dgm:spPr/>
      <dgm:t>
        <a:bodyPr/>
        <a:lstStyle/>
        <a:p>
          <a:endParaRPr lang="ru-RU"/>
        </a:p>
      </dgm:t>
    </dgm:pt>
    <dgm:pt modelId="{AC41C097-6037-496D-B21D-1430A11DA0BB}" type="pres">
      <dgm:prSet presAssocID="{A51B6714-4721-438A-AF99-97B993E0BC1B}" presName="childShape" presStyleCnt="0"/>
      <dgm:spPr/>
    </dgm:pt>
    <dgm:pt modelId="{985BD8B4-B2FE-4F85-B115-594DD966720B}" type="pres">
      <dgm:prSet presAssocID="{BE9DF92F-714F-40DC-9B83-0870C0B64F0B}" presName="Name13" presStyleLbl="parChTrans1D2" presStyleIdx="0" presStyleCnt="2"/>
      <dgm:spPr/>
      <dgm:t>
        <a:bodyPr/>
        <a:lstStyle/>
        <a:p>
          <a:endParaRPr lang="ru-RU"/>
        </a:p>
      </dgm:t>
    </dgm:pt>
    <dgm:pt modelId="{5ED7AA46-59F2-4F90-9E4C-5B4084E49369}" type="pres">
      <dgm:prSet presAssocID="{DC3E7708-843B-48BD-857E-9EED4E5726E6}" presName="childText" presStyleLbl="bgAcc1" presStyleIdx="0" presStyleCnt="2" custScaleX="1237515" custScaleY="455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51BBB-0685-4DB8-A354-0279F14A2EAF}" type="pres">
      <dgm:prSet presAssocID="{DF4944D0-652A-4A15-9FE8-2447FDBDBF97}" presName="Name13" presStyleLbl="parChTrans1D2" presStyleIdx="1" presStyleCnt="2"/>
      <dgm:spPr/>
      <dgm:t>
        <a:bodyPr/>
        <a:lstStyle/>
        <a:p>
          <a:endParaRPr lang="ru-RU"/>
        </a:p>
      </dgm:t>
    </dgm:pt>
    <dgm:pt modelId="{CAB2400A-852C-4BA2-9623-27411822205C}" type="pres">
      <dgm:prSet presAssocID="{64F8A79E-5401-46FF-AF91-43FC71AFB11D}" presName="childText" presStyleLbl="bgAcc1" presStyleIdx="1" presStyleCnt="2" custScaleX="1234117" custScaleY="454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718F1C-F4DB-483F-86C0-E53F34D641AC}" srcId="{3A7B8B89-289B-4A7D-860C-A81A9DC9DB99}" destId="{A51B6714-4721-438A-AF99-97B993E0BC1B}" srcOrd="0" destOrd="0" parTransId="{6F57C3F0-D09E-4A54-9B7A-E25AB064D7EC}" sibTransId="{441F719B-A8EA-446B-9D0D-9AC390C9F865}"/>
    <dgm:cxn modelId="{1DE1B9E6-EFA2-4D2E-A80C-6EE0912AFF96}" srcId="{A51B6714-4721-438A-AF99-97B993E0BC1B}" destId="{64F8A79E-5401-46FF-AF91-43FC71AFB11D}" srcOrd="1" destOrd="0" parTransId="{DF4944D0-652A-4A15-9FE8-2447FDBDBF97}" sibTransId="{FADC00DB-1888-4F5B-89A9-E789CA738DD8}"/>
    <dgm:cxn modelId="{47F83B8D-9834-4705-9010-14CDC64FFCB8}" type="presOf" srcId="{DC3E7708-843B-48BD-857E-9EED4E5726E6}" destId="{5ED7AA46-59F2-4F90-9E4C-5B4084E49369}" srcOrd="0" destOrd="0" presId="urn:microsoft.com/office/officeart/2005/8/layout/hierarchy3"/>
    <dgm:cxn modelId="{3F96D42C-C08F-4E11-9009-CFD61EAF7DAC}" srcId="{A51B6714-4721-438A-AF99-97B993E0BC1B}" destId="{DC3E7708-843B-48BD-857E-9EED4E5726E6}" srcOrd="0" destOrd="0" parTransId="{BE9DF92F-714F-40DC-9B83-0870C0B64F0B}" sibTransId="{EB9E6944-F887-4DB2-B94A-33FEBB5283DD}"/>
    <dgm:cxn modelId="{72AFC53A-2E7F-4327-A8D4-FE3AD4A87096}" type="presOf" srcId="{BE9DF92F-714F-40DC-9B83-0870C0B64F0B}" destId="{985BD8B4-B2FE-4F85-B115-594DD966720B}" srcOrd="0" destOrd="0" presId="urn:microsoft.com/office/officeart/2005/8/layout/hierarchy3"/>
    <dgm:cxn modelId="{42C0A64B-C122-4B8C-B1FD-B79F4B3F8C7D}" type="presOf" srcId="{A51B6714-4721-438A-AF99-97B993E0BC1B}" destId="{BCFE605D-50FA-4E49-BA88-7EA16AF20879}" srcOrd="0" destOrd="0" presId="urn:microsoft.com/office/officeart/2005/8/layout/hierarchy3"/>
    <dgm:cxn modelId="{745D5C89-9E1B-40F2-A452-F6164F1A6943}" type="presOf" srcId="{64F8A79E-5401-46FF-AF91-43FC71AFB11D}" destId="{CAB2400A-852C-4BA2-9623-27411822205C}" srcOrd="0" destOrd="0" presId="urn:microsoft.com/office/officeart/2005/8/layout/hierarchy3"/>
    <dgm:cxn modelId="{4D5764BE-6E80-4113-AAFB-CE53BB6286E1}" type="presOf" srcId="{3A7B8B89-289B-4A7D-860C-A81A9DC9DB99}" destId="{8C4306E3-C4A8-4D24-861B-ED3077E2D668}" srcOrd="0" destOrd="0" presId="urn:microsoft.com/office/officeart/2005/8/layout/hierarchy3"/>
    <dgm:cxn modelId="{33C8C37B-12F9-43BD-A66B-69E9810B27F3}" type="presOf" srcId="{A51B6714-4721-438A-AF99-97B993E0BC1B}" destId="{918D6434-847B-4749-9130-AA4ECEE741EA}" srcOrd="1" destOrd="0" presId="urn:microsoft.com/office/officeart/2005/8/layout/hierarchy3"/>
    <dgm:cxn modelId="{4C66A75D-17A7-4AA1-8455-993A2E8E948E}" type="presOf" srcId="{DF4944D0-652A-4A15-9FE8-2447FDBDBF97}" destId="{DDB51BBB-0685-4DB8-A354-0279F14A2EAF}" srcOrd="0" destOrd="0" presId="urn:microsoft.com/office/officeart/2005/8/layout/hierarchy3"/>
    <dgm:cxn modelId="{0B61D125-336F-4E78-9C52-8145FFF9A091}" type="presParOf" srcId="{8C4306E3-C4A8-4D24-861B-ED3077E2D668}" destId="{44048C17-132D-4EDF-B8AF-C09F2FEB5D4A}" srcOrd="0" destOrd="0" presId="urn:microsoft.com/office/officeart/2005/8/layout/hierarchy3"/>
    <dgm:cxn modelId="{3281F01E-1DA6-4B3B-885C-0DC1F63C57F0}" type="presParOf" srcId="{44048C17-132D-4EDF-B8AF-C09F2FEB5D4A}" destId="{05EB52AA-8890-403E-A42B-CF5E3E2C07A4}" srcOrd="0" destOrd="0" presId="urn:microsoft.com/office/officeart/2005/8/layout/hierarchy3"/>
    <dgm:cxn modelId="{F0F9B2EC-CE6B-48DA-8096-0C4A67A28AC1}" type="presParOf" srcId="{05EB52AA-8890-403E-A42B-CF5E3E2C07A4}" destId="{BCFE605D-50FA-4E49-BA88-7EA16AF20879}" srcOrd="0" destOrd="0" presId="urn:microsoft.com/office/officeart/2005/8/layout/hierarchy3"/>
    <dgm:cxn modelId="{943E7377-F097-48F5-AB19-4AF8828D16A9}" type="presParOf" srcId="{05EB52AA-8890-403E-A42B-CF5E3E2C07A4}" destId="{918D6434-847B-4749-9130-AA4ECEE741EA}" srcOrd="1" destOrd="0" presId="urn:microsoft.com/office/officeart/2005/8/layout/hierarchy3"/>
    <dgm:cxn modelId="{75DFD0D8-CCBB-47E0-95C5-FD2DD360B54C}" type="presParOf" srcId="{44048C17-132D-4EDF-B8AF-C09F2FEB5D4A}" destId="{AC41C097-6037-496D-B21D-1430A11DA0BB}" srcOrd="1" destOrd="0" presId="urn:microsoft.com/office/officeart/2005/8/layout/hierarchy3"/>
    <dgm:cxn modelId="{6A1953D1-7402-4E43-98B3-2F9F1A708EFE}" type="presParOf" srcId="{AC41C097-6037-496D-B21D-1430A11DA0BB}" destId="{985BD8B4-B2FE-4F85-B115-594DD966720B}" srcOrd="0" destOrd="0" presId="urn:microsoft.com/office/officeart/2005/8/layout/hierarchy3"/>
    <dgm:cxn modelId="{5ED534FB-10A1-4BF9-A5D9-240690EB756E}" type="presParOf" srcId="{AC41C097-6037-496D-B21D-1430A11DA0BB}" destId="{5ED7AA46-59F2-4F90-9E4C-5B4084E49369}" srcOrd="1" destOrd="0" presId="urn:microsoft.com/office/officeart/2005/8/layout/hierarchy3"/>
    <dgm:cxn modelId="{F7AB6068-4B96-4FDC-8F62-15F8DE35634C}" type="presParOf" srcId="{AC41C097-6037-496D-B21D-1430A11DA0BB}" destId="{DDB51BBB-0685-4DB8-A354-0279F14A2EAF}" srcOrd="2" destOrd="0" presId="urn:microsoft.com/office/officeart/2005/8/layout/hierarchy3"/>
    <dgm:cxn modelId="{5F64B81F-6255-491E-9D8F-5351A2A851E9}" type="presParOf" srcId="{AC41C097-6037-496D-B21D-1430A11DA0BB}" destId="{CAB2400A-852C-4BA2-9623-27411822205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983134-DC37-45A0-A571-DF20DECDD8C9}" type="doc">
      <dgm:prSet loTypeId="urn:microsoft.com/office/officeart/2005/8/layout/process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DD900A9-4B27-400D-98B7-27285EDC0B4B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Доходы района 487 144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6693B7E-7F5F-4628-8EBF-D33B9776FEF0}" type="parTrans" cxnId="{5767121D-DC95-4131-97AF-7AD22F232E3E}">
      <dgm:prSet/>
      <dgm:spPr/>
      <dgm:t>
        <a:bodyPr/>
        <a:lstStyle/>
        <a:p>
          <a:endParaRPr lang="ru-RU"/>
        </a:p>
      </dgm:t>
    </dgm:pt>
    <dgm:pt modelId="{E59EF243-EBE9-43F7-89C1-EA7A5079F96A}" type="sibTrans" cxnId="{5767121D-DC95-4131-97AF-7AD22F232E3E}">
      <dgm:prSet/>
      <dgm:spPr/>
      <dgm:t>
        <a:bodyPr/>
        <a:lstStyle/>
        <a:p>
          <a:endParaRPr lang="ru-RU"/>
        </a:p>
      </dgm:t>
    </dgm:pt>
    <dgm:pt modelId="{CCE027F8-2019-4C93-9752-17C8685064B7}">
      <dgm:prSet phldrT="[Текст]" custT="1"/>
      <dgm:spPr/>
      <dgm:t>
        <a:bodyPr/>
        <a:lstStyle/>
        <a:p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Налоговые и неналоговые доходы 21,7% - 105 865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8480CFE-D08C-4930-9D7C-5E3CCFC081A3}" type="parTrans" cxnId="{0BED63F7-AA6D-49D4-A248-7A12CD436258}">
      <dgm:prSet/>
      <dgm:spPr/>
      <dgm:t>
        <a:bodyPr/>
        <a:lstStyle/>
        <a:p>
          <a:endParaRPr lang="ru-RU"/>
        </a:p>
      </dgm:t>
    </dgm:pt>
    <dgm:pt modelId="{9BD68D62-90C9-4319-8F6C-87360A2FB0D4}" type="sibTrans" cxnId="{0BED63F7-AA6D-49D4-A248-7A12CD436258}">
      <dgm:prSet/>
      <dgm:spPr/>
      <dgm:t>
        <a:bodyPr/>
        <a:lstStyle/>
        <a:p>
          <a:endParaRPr lang="ru-RU"/>
        </a:p>
      </dgm:t>
    </dgm:pt>
    <dgm:pt modelId="{474FB253-2956-45A8-BB1E-2B281BF4064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Налоговые доходы 34% -          36 426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7AC509C-D9D6-479F-AF97-B9A9A1A38951}" type="parTrans" cxnId="{EE5AED32-09C4-4576-82C8-0BC9C678D3F6}">
      <dgm:prSet/>
      <dgm:spPr/>
      <dgm:t>
        <a:bodyPr/>
        <a:lstStyle/>
        <a:p>
          <a:endParaRPr lang="ru-RU"/>
        </a:p>
      </dgm:t>
    </dgm:pt>
    <dgm:pt modelId="{1622E756-2030-4187-B398-1A65AFC9FB8A}" type="sibTrans" cxnId="{EE5AED32-09C4-4576-82C8-0BC9C678D3F6}">
      <dgm:prSet/>
      <dgm:spPr/>
      <dgm:t>
        <a:bodyPr/>
        <a:lstStyle/>
        <a:p>
          <a:endParaRPr lang="ru-RU"/>
        </a:p>
      </dgm:t>
    </dgm:pt>
    <dgm:pt modelId="{36DA5654-0811-4E3B-B02E-C79D37BC445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Неналоговые доходы 66% -      69 439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94EBBD8-7F3E-4635-9C03-F02EC9F2C078}" type="parTrans" cxnId="{5693D19D-5BF9-4E70-B3BE-DC95C3D81924}">
      <dgm:prSet/>
      <dgm:spPr/>
      <dgm:t>
        <a:bodyPr/>
        <a:lstStyle/>
        <a:p>
          <a:endParaRPr lang="ru-RU"/>
        </a:p>
      </dgm:t>
    </dgm:pt>
    <dgm:pt modelId="{846CD2A8-B04D-4DFB-A229-6355A07ABC41}" type="sibTrans" cxnId="{5693D19D-5BF9-4E70-B3BE-DC95C3D81924}">
      <dgm:prSet/>
      <dgm:spPr/>
      <dgm:t>
        <a:bodyPr/>
        <a:lstStyle/>
        <a:p>
          <a:endParaRPr lang="ru-RU"/>
        </a:p>
      </dgm:t>
    </dgm:pt>
    <dgm:pt modelId="{8800FC04-CC0F-4EFD-B425-90930638920E}">
      <dgm:prSet phldrT="[Текст]" custT="1"/>
      <dgm:spPr/>
      <dgm:t>
        <a:bodyPr/>
        <a:lstStyle/>
        <a:p>
          <a:r>
            <a:rPr lang="ru-RU" sz="2600" b="1" dirty="0" smtClean="0">
              <a:latin typeface="Times New Roman" pitchFamily="18" charset="0"/>
              <a:cs typeface="Times New Roman" pitchFamily="18" charset="0"/>
            </a:rPr>
            <a:t>Безвозмездные поступления 78,3% - 381 279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48C6DF6-282D-49C2-A3B8-8581A375420D}" type="parTrans" cxnId="{3F0D7E2D-AED8-49C1-B2D7-05E8CC23A0FF}">
      <dgm:prSet/>
      <dgm:spPr/>
      <dgm:t>
        <a:bodyPr/>
        <a:lstStyle/>
        <a:p>
          <a:endParaRPr lang="ru-RU"/>
        </a:p>
      </dgm:t>
    </dgm:pt>
    <dgm:pt modelId="{26171C60-9D4F-4046-AFF1-5EE0DD5677C4}" type="sibTrans" cxnId="{3F0D7E2D-AED8-49C1-B2D7-05E8CC23A0FF}">
      <dgm:prSet/>
      <dgm:spPr/>
      <dgm:t>
        <a:bodyPr/>
        <a:lstStyle/>
        <a:p>
          <a:endParaRPr lang="ru-RU"/>
        </a:p>
      </dgm:t>
    </dgm:pt>
    <dgm:pt modelId="{055796AF-65F2-45DA-B459-F2865FAEF3C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Дотация 31% - 119 018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6428CEB-A71F-48E6-800E-8FB15EBF6271}" type="parTrans" cxnId="{367508C3-7E1A-4A98-9BF2-8906934967B5}">
      <dgm:prSet/>
      <dgm:spPr/>
      <dgm:t>
        <a:bodyPr/>
        <a:lstStyle/>
        <a:p>
          <a:endParaRPr lang="ru-RU"/>
        </a:p>
      </dgm:t>
    </dgm:pt>
    <dgm:pt modelId="{36C7C5A6-B997-4036-BBF8-11FC636C0FF6}" type="sibTrans" cxnId="{367508C3-7E1A-4A98-9BF2-8906934967B5}">
      <dgm:prSet/>
      <dgm:spPr/>
      <dgm:t>
        <a:bodyPr/>
        <a:lstStyle/>
        <a:p>
          <a:endParaRPr lang="ru-RU"/>
        </a:p>
      </dgm:t>
    </dgm:pt>
    <dgm:pt modelId="{4AFA415E-1DEF-40D3-9487-C3A747F8EB7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Субсидии, субвенции, ИМТ 69% - 262 261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4C29B16-32D4-4AA7-B0AB-4410287E0814}" type="parTrans" cxnId="{CA63AD59-79BA-440D-8AFB-41B1B8D37FF8}">
      <dgm:prSet/>
      <dgm:spPr/>
      <dgm:t>
        <a:bodyPr/>
        <a:lstStyle/>
        <a:p>
          <a:endParaRPr lang="ru-RU"/>
        </a:p>
      </dgm:t>
    </dgm:pt>
    <dgm:pt modelId="{F67B1F84-61C7-4AA7-BF33-052DB0FAAC5F}" type="sibTrans" cxnId="{CA63AD59-79BA-440D-8AFB-41B1B8D37FF8}">
      <dgm:prSet/>
      <dgm:spPr/>
      <dgm:t>
        <a:bodyPr/>
        <a:lstStyle/>
        <a:p>
          <a:endParaRPr lang="ru-RU"/>
        </a:p>
      </dgm:t>
    </dgm:pt>
    <dgm:pt modelId="{59A0394F-4E91-447F-AFF9-900F619B0FD0}" type="pres">
      <dgm:prSet presAssocID="{5D983134-DC37-45A0-A571-DF20DECDD8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27DA84-6732-4E7D-BB40-D798E2131499}" type="pres">
      <dgm:prSet presAssocID="{8800FC04-CC0F-4EFD-B425-90930638920E}" presName="boxAndChildren" presStyleCnt="0"/>
      <dgm:spPr/>
    </dgm:pt>
    <dgm:pt modelId="{131845DC-AD13-4943-81FD-307733E80290}" type="pres">
      <dgm:prSet presAssocID="{8800FC04-CC0F-4EFD-B425-90930638920E}" presName="parentTextBox" presStyleLbl="node1" presStyleIdx="0" presStyleCnt="3"/>
      <dgm:spPr/>
      <dgm:t>
        <a:bodyPr/>
        <a:lstStyle/>
        <a:p>
          <a:endParaRPr lang="ru-RU"/>
        </a:p>
      </dgm:t>
    </dgm:pt>
    <dgm:pt modelId="{47DD359F-33A5-48A6-87A3-F19F3EB9B697}" type="pres">
      <dgm:prSet presAssocID="{8800FC04-CC0F-4EFD-B425-90930638920E}" presName="entireBox" presStyleLbl="node1" presStyleIdx="0" presStyleCnt="3" custLinFactNeighborY="-233"/>
      <dgm:spPr/>
      <dgm:t>
        <a:bodyPr/>
        <a:lstStyle/>
        <a:p>
          <a:endParaRPr lang="ru-RU"/>
        </a:p>
      </dgm:t>
    </dgm:pt>
    <dgm:pt modelId="{26C9188F-3920-4247-A0AA-485C594839F6}" type="pres">
      <dgm:prSet presAssocID="{8800FC04-CC0F-4EFD-B425-90930638920E}" presName="descendantBox" presStyleCnt="0"/>
      <dgm:spPr/>
    </dgm:pt>
    <dgm:pt modelId="{66BFF30D-24D5-4435-84CA-27F4EB8D8DF0}" type="pres">
      <dgm:prSet presAssocID="{055796AF-65F2-45DA-B459-F2865FAEF3C8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6DAD4-6BF2-407D-9D63-80FCEB5D1078}" type="pres">
      <dgm:prSet presAssocID="{4AFA415E-1DEF-40D3-9487-C3A747F8EB79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014E9-ACE5-4D98-851D-73B74D99A2FB}" type="pres">
      <dgm:prSet presAssocID="{9BD68D62-90C9-4319-8F6C-87360A2FB0D4}" presName="sp" presStyleCnt="0"/>
      <dgm:spPr/>
    </dgm:pt>
    <dgm:pt modelId="{D8EB8AD9-AFE0-49FE-AC19-F4705DE9A666}" type="pres">
      <dgm:prSet presAssocID="{CCE027F8-2019-4C93-9752-17C8685064B7}" presName="arrowAndChildren" presStyleCnt="0"/>
      <dgm:spPr/>
    </dgm:pt>
    <dgm:pt modelId="{F0D8C8E1-1BEA-4B2B-B53A-64D59C8926A0}" type="pres">
      <dgm:prSet presAssocID="{CCE027F8-2019-4C93-9752-17C8685064B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4B652AE7-1D81-460A-9365-CB75E2697F24}" type="pres">
      <dgm:prSet presAssocID="{CCE027F8-2019-4C93-9752-17C8685064B7}" presName="arrow" presStyleLbl="node1" presStyleIdx="1" presStyleCnt="3"/>
      <dgm:spPr/>
      <dgm:t>
        <a:bodyPr/>
        <a:lstStyle/>
        <a:p>
          <a:endParaRPr lang="ru-RU"/>
        </a:p>
      </dgm:t>
    </dgm:pt>
    <dgm:pt modelId="{20F0DA0B-F45A-4D9D-8D4A-2637F0A65BBD}" type="pres">
      <dgm:prSet presAssocID="{CCE027F8-2019-4C93-9752-17C8685064B7}" presName="descendantArrow" presStyleCnt="0"/>
      <dgm:spPr/>
    </dgm:pt>
    <dgm:pt modelId="{E403869B-88AE-4F0D-B8FF-CA1D97421469}" type="pres">
      <dgm:prSet presAssocID="{474FB253-2956-45A8-BB1E-2B281BF40643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626B6-0C36-4903-B718-DC03A95BC5C2}" type="pres">
      <dgm:prSet presAssocID="{36DA5654-0811-4E3B-B02E-C79D37BC4458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372FC-4283-482D-A3ED-345127E99377}" type="pres">
      <dgm:prSet presAssocID="{E59EF243-EBE9-43F7-89C1-EA7A5079F96A}" presName="sp" presStyleCnt="0"/>
      <dgm:spPr/>
    </dgm:pt>
    <dgm:pt modelId="{BFEE218F-1A5C-4CC8-8CE0-B11E071D3506}" type="pres">
      <dgm:prSet presAssocID="{CDD900A9-4B27-400D-98B7-27285EDC0B4B}" presName="arrowAndChildren" presStyleCnt="0"/>
      <dgm:spPr/>
    </dgm:pt>
    <dgm:pt modelId="{2605D6AC-6B5C-4159-9D8A-A9543EFB1F6C}" type="pres">
      <dgm:prSet presAssocID="{CDD900A9-4B27-400D-98B7-27285EDC0B4B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1A2F322B-B594-4851-923A-CE19F54B514B}" type="presOf" srcId="{CCE027F8-2019-4C93-9752-17C8685064B7}" destId="{F0D8C8E1-1BEA-4B2B-B53A-64D59C8926A0}" srcOrd="0" destOrd="0" presId="urn:microsoft.com/office/officeart/2005/8/layout/process4"/>
    <dgm:cxn modelId="{BBA6C062-777F-42D1-8CF1-6C320C5FB362}" type="presOf" srcId="{8800FC04-CC0F-4EFD-B425-90930638920E}" destId="{131845DC-AD13-4943-81FD-307733E80290}" srcOrd="0" destOrd="0" presId="urn:microsoft.com/office/officeart/2005/8/layout/process4"/>
    <dgm:cxn modelId="{3F0D7E2D-AED8-49C1-B2D7-05E8CC23A0FF}" srcId="{5D983134-DC37-45A0-A571-DF20DECDD8C9}" destId="{8800FC04-CC0F-4EFD-B425-90930638920E}" srcOrd="2" destOrd="0" parTransId="{548C6DF6-282D-49C2-A3B8-8581A375420D}" sibTransId="{26171C60-9D4F-4046-AFF1-5EE0DD5677C4}"/>
    <dgm:cxn modelId="{367508C3-7E1A-4A98-9BF2-8906934967B5}" srcId="{8800FC04-CC0F-4EFD-B425-90930638920E}" destId="{055796AF-65F2-45DA-B459-F2865FAEF3C8}" srcOrd="0" destOrd="0" parTransId="{36428CEB-A71F-48E6-800E-8FB15EBF6271}" sibTransId="{36C7C5A6-B997-4036-BBF8-11FC636C0FF6}"/>
    <dgm:cxn modelId="{11AD67DF-EE66-418D-AFFE-46055D03BC67}" type="presOf" srcId="{8800FC04-CC0F-4EFD-B425-90930638920E}" destId="{47DD359F-33A5-48A6-87A3-F19F3EB9B697}" srcOrd="1" destOrd="0" presId="urn:microsoft.com/office/officeart/2005/8/layout/process4"/>
    <dgm:cxn modelId="{51C66151-799C-469B-B24C-C842420C835D}" type="presOf" srcId="{5D983134-DC37-45A0-A571-DF20DECDD8C9}" destId="{59A0394F-4E91-447F-AFF9-900F619B0FD0}" srcOrd="0" destOrd="0" presId="urn:microsoft.com/office/officeart/2005/8/layout/process4"/>
    <dgm:cxn modelId="{5767121D-DC95-4131-97AF-7AD22F232E3E}" srcId="{5D983134-DC37-45A0-A571-DF20DECDD8C9}" destId="{CDD900A9-4B27-400D-98B7-27285EDC0B4B}" srcOrd="0" destOrd="0" parTransId="{06693B7E-7F5F-4628-8EBF-D33B9776FEF0}" sibTransId="{E59EF243-EBE9-43F7-89C1-EA7A5079F96A}"/>
    <dgm:cxn modelId="{11E22A5A-A6EA-44B3-A5EA-975095132751}" type="presOf" srcId="{CCE027F8-2019-4C93-9752-17C8685064B7}" destId="{4B652AE7-1D81-460A-9365-CB75E2697F24}" srcOrd="1" destOrd="0" presId="urn:microsoft.com/office/officeart/2005/8/layout/process4"/>
    <dgm:cxn modelId="{3E2328CE-466A-4568-A1E8-704082B8FBED}" type="presOf" srcId="{474FB253-2956-45A8-BB1E-2B281BF40643}" destId="{E403869B-88AE-4F0D-B8FF-CA1D97421469}" srcOrd="0" destOrd="0" presId="urn:microsoft.com/office/officeart/2005/8/layout/process4"/>
    <dgm:cxn modelId="{EE5AED32-09C4-4576-82C8-0BC9C678D3F6}" srcId="{CCE027F8-2019-4C93-9752-17C8685064B7}" destId="{474FB253-2956-45A8-BB1E-2B281BF40643}" srcOrd="0" destOrd="0" parTransId="{C7AC509C-D9D6-479F-AF97-B9A9A1A38951}" sibTransId="{1622E756-2030-4187-B398-1A65AFC9FB8A}"/>
    <dgm:cxn modelId="{1A40DBC5-7E66-492B-84A8-1E36FABF6656}" type="presOf" srcId="{055796AF-65F2-45DA-B459-F2865FAEF3C8}" destId="{66BFF30D-24D5-4435-84CA-27F4EB8D8DF0}" srcOrd="0" destOrd="0" presId="urn:microsoft.com/office/officeart/2005/8/layout/process4"/>
    <dgm:cxn modelId="{0BED63F7-AA6D-49D4-A248-7A12CD436258}" srcId="{5D983134-DC37-45A0-A571-DF20DECDD8C9}" destId="{CCE027F8-2019-4C93-9752-17C8685064B7}" srcOrd="1" destOrd="0" parTransId="{98480CFE-D08C-4930-9D7C-5E3CCFC081A3}" sibTransId="{9BD68D62-90C9-4319-8F6C-87360A2FB0D4}"/>
    <dgm:cxn modelId="{ABB03B06-9A3E-42E9-A571-0727EB85943C}" type="presOf" srcId="{36DA5654-0811-4E3B-B02E-C79D37BC4458}" destId="{A2B626B6-0C36-4903-B718-DC03A95BC5C2}" srcOrd="0" destOrd="0" presId="urn:microsoft.com/office/officeart/2005/8/layout/process4"/>
    <dgm:cxn modelId="{A7E511C3-C6A4-4930-AF1A-E57D2A1A9D75}" type="presOf" srcId="{4AFA415E-1DEF-40D3-9487-C3A747F8EB79}" destId="{C406DAD4-6BF2-407D-9D63-80FCEB5D1078}" srcOrd="0" destOrd="0" presId="urn:microsoft.com/office/officeart/2005/8/layout/process4"/>
    <dgm:cxn modelId="{CA63AD59-79BA-440D-8AFB-41B1B8D37FF8}" srcId="{8800FC04-CC0F-4EFD-B425-90930638920E}" destId="{4AFA415E-1DEF-40D3-9487-C3A747F8EB79}" srcOrd="1" destOrd="0" parTransId="{24C29B16-32D4-4AA7-B0AB-4410287E0814}" sibTransId="{F67B1F84-61C7-4AA7-BF33-052DB0FAAC5F}"/>
    <dgm:cxn modelId="{5693D19D-5BF9-4E70-B3BE-DC95C3D81924}" srcId="{CCE027F8-2019-4C93-9752-17C8685064B7}" destId="{36DA5654-0811-4E3B-B02E-C79D37BC4458}" srcOrd="1" destOrd="0" parTransId="{194EBBD8-7F3E-4635-9C03-F02EC9F2C078}" sibTransId="{846CD2A8-B04D-4DFB-A229-6355A07ABC41}"/>
    <dgm:cxn modelId="{BF0D4406-BE32-46DF-936E-BBF7C28852FE}" type="presOf" srcId="{CDD900A9-4B27-400D-98B7-27285EDC0B4B}" destId="{2605D6AC-6B5C-4159-9D8A-A9543EFB1F6C}" srcOrd="0" destOrd="0" presId="urn:microsoft.com/office/officeart/2005/8/layout/process4"/>
    <dgm:cxn modelId="{DEEAE8A0-4E76-426A-9AD0-79B4C5E113D9}" type="presParOf" srcId="{59A0394F-4E91-447F-AFF9-900F619B0FD0}" destId="{5C27DA84-6732-4E7D-BB40-D798E2131499}" srcOrd="0" destOrd="0" presId="urn:microsoft.com/office/officeart/2005/8/layout/process4"/>
    <dgm:cxn modelId="{09B56E67-3D03-4EAB-95A5-AB8E3A8746A0}" type="presParOf" srcId="{5C27DA84-6732-4E7D-BB40-D798E2131499}" destId="{131845DC-AD13-4943-81FD-307733E80290}" srcOrd="0" destOrd="0" presId="urn:microsoft.com/office/officeart/2005/8/layout/process4"/>
    <dgm:cxn modelId="{C71DB19F-D82D-40AA-BF41-5D30D880677A}" type="presParOf" srcId="{5C27DA84-6732-4E7D-BB40-D798E2131499}" destId="{47DD359F-33A5-48A6-87A3-F19F3EB9B697}" srcOrd="1" destOrd="0" presId="urn:microsoft.com/office/officeart/2005/8/layout/process4"/>
    <dgm:cxn modelId="{DDA5CEF7-66A2-4513-9E63-85269A6E045B}" type="presParOf" srcId="{5C27DA84-6732-4E7D-BB40-D798E2131499}" destId="{26C9188F-3920-4247-A0AA-485C594839F6}" srcOrd="2" destOrd="0" presId="urn:microsoft.com/office/officeart/2005/8/layout/process4"/>
    <dgm:cxn modelId="{A7F80BFE-4604-46CA-B0FB-AF7080EB465B}" type="presParOf" srcId="{26C9188F-3920-4247-A0AA-485C594839F6}" destId="{66BFF30D-24D5-4435-84CA-27F4EB8D8DF0}" srcOrd="0" destOrd="0" presId="urn:microsoft.com/office/officeart/2005/8/layout/process4"/>
    <dgm:cxn modelId="{3359858F-6452-44C5-9443-9BAAB5362CD1}" type="presParOf" srcId="{26C9188F-3920-4247-A0AA-485C594839F6}" destId="{C406DAD4-6BF2-407D-9D63-80FCEB5D1078}" srcOrd="1" destOrd="0" presId="urn:microsoft.com/office/officeart/2005/8/layout/process4"/>
    <dgm:cxn modelId="{3CF61EF5-DAF4-4535-BBE2-386B62C38AFE}" type="presParOf" srcId="{59A0394F-4E91-447F-AFF9-900F619B0FD0}" destId="{292014E9-ACE5-4D98-851D-73B74D99A2FB}" srcOrd="1" destOrd="0" presId="urn:microsoft.com/office/officeart/2005/8/layout/process4"/>
    <dgm:cxn modelId="{CFD50AD9-A4A8-4317-AF09-E561973AE263}" type="presParOf" srcId="{59A0394F-4E91-447F-AFF9-900F619B0FD0}" destId="{D8EB8AD9-AFE0-49FE-AC19-F4705DE9A666}" srcOrd="2" destOrd="0" presId="urn:microsoft.com/office/officeart/2005/8/layout/process4"/>
    <dgm:cxn modelId="{C714BD58-DFB3-4FAF-A2FE-458563FE3FC5}" type="presParOf" srcId="{D8EB8AD9-AFE0-49FE-AC19-F4705DE9A666}" destId="{F0D8C8E1-1BEA-4B2B-B53A-64D59C8926A0}" srcOrd="0" destOrd="0" presId="urn:microsoft.com/office/officeart/2005/8/layout/process4"/>
    <dgm:cxn modelId="{3C1BB4A0-BDD3-4091-81AC-98ECE5A89FBB}" type="presParOf" srcId="{D8EB8AD9-AFE0-49FE-AC19-F4705DE9A666}" destId="{4B652AE7-1D81-460A-9365-CB75E2697F24}" srcOrd="1" destOrd="0" presId="urn:microsoft.com/office/officeart/2005/8/layout/process4"/>
    <dgm:cxn modelId="{FC9B191F-D148-46C3-85AB-1D5404D37193}" type="presParOf" srcId="{D8EB8AD9-AFE0-49FE-AC19-F4705DE9A666}" destId="{20F0DA0B-F45A-4D9D-8D4A-2637F0A65BBD}" srcOrd="2" destOrd="0" presId="urn:microsoft.com/office/officeart/2005/8/layout/process4"/>
    <dgm:cxn modelId="{F643FD6A-1E8D-44FF-8A84-AA6D13391283}" type="presParOf" srcId="{20F0DA0B-F45A-4D9D-8D4A-2637F0A65BBD}" destId="{E403869B-88AE-4F0D-B8FF-CA1D97421469}" srcOrd="0" destOrd="0" presId="urn:microsoft.com/office/officeart/2005/8/layout/process4"/>
    <dgm:cxn modelId="{DBA4D56C-7D93-4E51-932A-83B8369E9B46}" type="presParOf" srcId="{20F0DA0B-F45A-4D9D-8D4A-2637F0A65BBD}" destId="{A2B626B6-0C36-4903-B718-DC03A95BC5C2}" srcOrd="1" destOrd="0" presId="urn:microsoft.com/office/officeart/2005/8/layout/process4"/>
    <dgm:cxn modelId="{A4F8006F-B920-4C46-9293-64F6159EE063}" type="presParOf" srcId="{59A0394F-4E91-447F-AFF9-900F619B0FD0}" destId="{5BD372FC-4283-482D-A3ED-345127E99377}" srcOrd="3" destOrd="0" presId="urn:microsoft.com/office/officeart/2005/8/layout/process4"/>
    <dgm:cxn modelId="{97FE472B-5369-4B95-A792-821F552F1F99}" type="presParOf" srcId="{59A0394F-4E91-447F-AFF9-900F619B0FD0}" destId="{BFEE218F-1A5C-4CC8-8CE0-B11E071D3506}" srcOrd="4" destOrd="0" presId="urn:microsoft.com/office/officeart/2005/8/layout/process4"/>
    <dgm:cxn modelId="{DDAC85F5-0123-45C1-BE42-477ABA484C13}" type="presParOf" srcId="{BFEE218F-1A5C-4CC8-8CE0-B11E071D3506}" destId="{2605D6AC-6B5C-4159-9D8A-A9543EFB1F6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202835-AC57-48EA-8F9B-D1A824A511CD}" type="doc">
      <dgm:prSet loTypeId="urn:microsoft.com/office/officeart/2005/8/layout/radial1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0175DCB-9762-46C0-84FC-028A6851315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525 409,2 Расходы</a:t>
          </a:r>
        </a:p>
      </dgm:t>
    </dgm:pt>
    <dgm:pt modelId="{3A160401-EE5D-4542-8383-02E9701DB15E}" type="parTrans" cxnId="{B3811C61-3998-4739-81D8-2B84BA3FE70E}">
      <dgm:prSet/>
      <dgm:spPr/>
      <dgm:t>
        <a:bodyPr/>
        <a:lstStyle/>
        <a:p>
          <a:endParaRPr lang="ru-RU"/>
        </a:p>
      </dgm:t>
    </dgm:pt>
    <dgm:pt modelId="{2CCF63B4-7DB3-47D5-B4CC-54B4483ADDFE}" type="sibTrans" cxnId="{B3811C61-3998-4739-81D8-2B84BA3FE70E}">
      <dgm:prSet/>
      <dgm:spPr/>
      <dgm:t>
        <a:bodyPr/>
        <a:lstStyle/>
        <a:p>
          <a:endParaRPr lang="ru-RU"/>
        </a:p>
      </dgm:t>
    </dgm:pt>
    <dgm:pt modelId="{5BBEF5DE-3548-456B-B4D1-49B0F122F08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299 944,2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Обеспечение выполнения муниципальных услуг</a:t>
          </a:r>
        </a:p>
      </dgm:t>
    </dgm:pt>
    <dgm:pt modelId="{8CAEA844-9496-4BBA-BF18-DF7AB39818DF}" type="parTrans" cxnId="{F32B7730-820A-49D7-9C4B-1B22AC0FC8A6}">
      <dgm:prSet/>
      <dgm:spPr/>
      <dgm:t>
        <a:bodyPr/>
        <a:lstStyle/>
        <a:p>
          <a:endParaRPr lang="ru-RU" dirty="0"/>
        </a:p>
      </dgm:t>
    </dgm:pt>
    <dgm:pt modelId="{71F11BA9-27BB-4382-9D24-CAEBA7A9E768}" type="sibTrans" cxnId="{F32B7730-820A-49D7-9C4B-1B22AC0FC8A6}">
      <dgm:prSet/>
      <dgm:spPr/>
      <dgm:t>
        <a:bodyPr/>
        <a:lstStyle/>
        <a:p>
          <a:endParaRPr lang="ru-RU"/>
        </a:p>
      </dgm:t>
    </dgm:pt>
    <dgm:pt modelId="{AE668691-9208-4382-8614-840B933052A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37 324,4 </a:t>
          </a:r>
          <a:r>
            <a:rPr kumimoji="0" lang="ru-RU" sz="20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Инвестиции</a:t>
          </a:r>
        </a:p>
      </dgm:t>
    </dgm:pt>
    <dgm:pt modelId="{F64E0483-F2D3-4C0F-ADBF-266ECFEB1CD7}" type="parTrans" cxnId="{497561A6-A2F4-4DC8-8218-E5FFDC33128D}">
      <dgm:prSet/>
      <dgm:spPr/>
      <dgm:t>
        <a:bodyPr/>
        <a:lstStyle/>
        <a:p>
          <a:endParaRPr lang="ru-RU"/>
        </a:p>
      </dgm:t>
    </dgm:pt>
    <dgm:pt modelId="{8AC755F1-46D6-4BA4-90EB-AD6BF999924C}" type="sibTrans" cxnId="{497561A6-A2F4-4DC8-8218-E5FFDC33128D}">
      <dgm:prSet/>
      <dgm:spPr/>
      <dgm:t>
        <a:bodyPr/>
        <a:lstStyle/>
        <a:p>
          <a:endParaRPr lang="ru-RU"/>
        </a:p>
      </dgm:t>
    </dgm:pt>
    <dgm:pt modelId="{3C75DF1F-2FCF-4951-AB25-D253FC81065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41 924,8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Содержание ОМСУ</a:t>
          </a:r>
        </a:p>
      </dgm:t>
    </dgm:pt>
    <dgm:pt modelId="{ED65C510-CE2B-488D-907C-591E56825949}" type="parTrans" cxnId="{1A0B20C8-CFC3-43EF-9148-ADAD7D6A345D}">
      <dgm:prSet/>
      <dgm:spPr/>
      <dgm:t>
        <a:bodyPr/>
        <a:lstStyle/>
        <a:p>
          <a:endParaRPr lang="ru-RU"/>
        </a:p>
      </dgm:t>
    </dgm:pt>
    <dgm:pt modelId="{81D006CC-2944-42CA-ABBB-ED682507FCB4}" type="sibTrans" cxnId="{1A0B20C8-CFC3-43EF-9148-ADAD7D6A345D}">
      <dgm:prSet/>
      <dgm:spPr/>
      <dgm:t>
        <a:bodyPr/>
        <a:lstStyle/>
        <a:p>
          <a:endParaRPr lang="ru-RU"/>
        </a:p>
      </dgm:t>
    </dgm:pt>
    <dgm:pt modelId="{85B50A40-2C19-49D1-81C5-6426CAB27B5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33 391,8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Социальное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обеспечение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населения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56419303-98E2-47C3-898D-81712C3CB40B}" type="parTrans" cxnId="{28526D1E-B4BF-4A5F-8606-2E8CBE85FF9A}">
      <dgm:prSet/>
      <dgm:spPr/>
      <dgm:t>
        <a:bodyPr/>
        <a:lstStyle/>
        <a:p>
          <a:endParaRPr lang="ru-RU"/>
        </a:p>
      </dgm:t>
    </dgm:pt>
    <dgm:pt modelId="{43DC28AF-17F3-4687-BD8A-2E3C52EAFCFF}" type="sibTrans" cxnId="{28526D1E-B4BF-4A5F-8606-2E8CBE85FF9A}">
      <dgm:prSet/>
      <dgm:spPr/>
      <dgm:t>
        <a:bodyPr/>
        <a:lstStyle/>
        <a:p>
          <a:endParaRPr lang="ru-RU"/>
        </a:p>
      </dgm:t>
    </dgm:pt>
    <dgm:pt modelId="{6CDCD717-F83D-4F86-B918-0B1CF687803C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11 333,4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 ЮЛ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C20BAB4-0556-4FBF-B1DB-309AF6F191A2}" type="parTrans" cxnId="{97809F5F-E2D4-4685-9F30-77E5A1C84450}">
      <dgm:prSet/>
      <dgm:spPr/>
      <dgm:t>
        <a:bodyPr/>
        <a:lstStyle/>
        <a:p>
          <a:endParaRPr lang="ru-RU"/>
        </a:p>
      </dgm:t>
    </dgm:pt>
    <dgm:pt modelId="{1A9CF80B-37E3-4734-89E0-F6370D7F4F5A}" type="sibTrans" cxnId="{97809F5F-E2D4-4685-9F30-77E5A1C84450}">
      <dgm:prSet/>
      <dgm:spPr/>
      <dgm:t>
        <a:bodyPr/>
        <a:lstStyle/>
        <a:p>
          <a:endParaRPr lang="ru-RU"/>
        </a:p>
      </dgm:t>
    </dgm:pt>
    <dgm:pt modelId="{7DD166D7-33D0-431B-9B7F-055AFEAB8908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39 914,2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Дорожный фонд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67ABAC2-A5A1-4D80-BD4C-D7A36EDFE1FE}" type="sibTrans" cxnId="{A96118A1-BC94-4C7D-A79D-9834EBA009C6}">
      <dgm:prSet/>
      <dgm:spPr/>
      <dgm:t>
        <a:bodyPr/>
        <a:lstStyle/>
        <a:p>
          <a:endParaRPr lang="ru-RU"/>
        </a:p>
      </dgm:t>
    </dgm:pt>
    <dgm:pt modelId="{9CA5A68A-323B-442A-BBCC-0ED881FF4F35}" type="parTrans" cxnId="{A96118A1-BC94-4C7D-A79D-9834EBA009C6}">
      <dgm:prSet/>
      <dgm:spPr/>
      <dgm:t>
        <a:bodyPr/>
        <a:lstStyle/>
        <a:p>
          <a:endParaRPr lang="ru-RU"/>
        </a:p>
      </dgm:t>
    </dgm:pt>
    <dgm:pt modelId="{E19774F2-944E-4E1D-A444-34E4E390D346}">
      <dgm:prSet custT="1"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40 219,6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МБТ</a:t>
          </a:r>
        </a:p>
      </dgm:t>
    </dgm:pt>
    <dgm:pt modelId="{4A457C60-F13D-4709-943E-5D87374A831F}" type="parTrans" cxnId="{730D7671-8198-479D-8D85-D03F71F0369C}">
      <dgm:prSet/>
      <dgm:spPr/>
      <dgm:t>
        <a:bodyPr/>
        <a:lstStyle/>
        <a:p>
          <a:endParaRPr lang="ru-RU"/>
        </a:p>
      </dgm:t>
    </dgm:pt>
    <dgm:pt modelId="{AE7E8C3D-0629-4536-9AE4-EFD158A61798}" type="sibTrans" cxnId="{730D7671-8198-479D-8D85-D03F71F0369C}">
      <dgm:prSet/>
      <dgm:spPr/>
      <dgm:t>
        <a:bodyPr/>
        <a:lstStyle/>
        <a:p>
          <a:endParaRPr lang="ru-RU"/>
        </a:p>
      </dgm:t>
    </dgm:pt>
    <dgm:pt modelId="{061E2374-4A91-4401-97D0-07CDD2674764}">
      <dgm:prSet/>
      <dgm:spPr/>
      <dgm:t>
        <a:bodyPr/>
        <a:lstStyle/>
        <a:p>
          <a:endParaRPr lang="ru-RU"/>
        </a:p>
      </dgm:t>
    </dgm:pt>
    <dgm:pt modelId="{F715A3B7-431F-475F-8782-917FDD04AF3D}" type="parTrans" cxnId="{2B4DDBD7-AA40-4C2F-A46D-172F0F98E42F}">
      <dgm:prSet/>
      <dgm:spPr/>
      <dgm:t>
        <a:bodyPr/>
        <a:lstStyle/>
        <a:p>
          <a:endParaRPr lang="ru-RU"/>
        </a:p>
      </dgm:t>
    </dgm:pt>
    <dgm:pt modelId="{AA4B82C7-084E-47C2-A8F1-2446CD66BAD8}" type="sibTrans" cxnId="{2B4DDBD7-AA40-4C2F-A46D-172F0F98E42F}">
      <dgm:prSet/>
      <dgm:spPr/>
      <dgm:t>
        <a:bodyPr/>
        <a:lstStyle/>
        <a:p>
          <a:endParaRPr lang="ru-RU"/>
        </a:p>
      </dgm:t>
    </dgm:pt>
    <dgm:pt modelId="{59733F3C-F41A-49D0-8754-31200F278FA7}">
      <dgm:prSet/>
      <dgm:spPr/>
      <dgm:t>
        <a:bodyPr/>
        <a:lstStyle/>
        <a:p>
          <a:endParaRPr lang="ru-RU"/>
        </a:p>
      </dgm:t>
    </dgm:pt>
    <dgm:pt modelId="{DCED1362-F030-46F5-AAE5-9A1E0C88E469}" type="parTrans" cxnId="{A94314BA-0C6C-4F07-B436-3306CEE901C3}">
      <dgm:prSet/>
      <dgm:spPr/>
      <dgm:t>
        <a:bodyPr/>
        <a:lstStyle/>
        <a:p>
          <a:endParaRPr lang="ru-RU"/>
        </a:p>
      </dgm:t>
    </dgm:pt>
    <dgm:pt modelId="{0A97FBF9-5CF5-4862-9077-769140BAA5E4}" type="sibTrans" cxnId="{A94314BA-0C6C-4F07-B436-3306CEE901C3}">
      <dgm:prSet/>
      <dgm:spPr/>
      <dgm:t>
        <a:bodyPr/>
        <a:lstStyle/>
        <a:p>
          <a:endParaRPr lang="ru-RU"/>
        </a:p>
      </dgm:t>
    </dgm:pt>
    <dgm:pt modelId="{A4AE9B68-E857-47AD-AF46-A242E06008E8}">
      <dgm:prSet/>
      <dgm:spPr/>
      <dgm:t>
        <a:bodyPr/>
        <a:lstStyle/>
        <a:p>
          <a:endParaRPr lang="ru-RU"/>
        </a:p>
      </dgm:t>
    </dgm:pt>
    <dgm:pt modelId="{F532E1B2-2310-42EB-9011-7FCFF5402A7D}" type="parTrans" cxnId="{DC6106C3-EBB0-4D75-B2EE-91AF67EAF101}">
      <dgm:prSet/>
      <dgm:spPr/>
      <dgm:t>
        <a:bodyPr/>
        <a:lstStyle/>
        <a:p>
          <a:endParaRPr lang="ru-RU"/>
        </a:p>
      </dgm:t>
    </dgm:pt>
    <dgm:pt modelId="{B8E9A4B2-1B0C-474B-B58A-3BF0C95450D1}" type="sibTrans" cxnId="{DC6106C3-EBB0-4D75-B2EE-91AF67EAF101}">
      <dgm:prSet/>
      <dgm:spPr/>
      <dgm:t>
        <a:bodyPr/>
        <a:lstStyle/>
        <a:p>
          <a:endParaRPr lang="ru-RU"/>
        </a:p>
      </dgm:t>
    </dgm:pt>
    <dgm:pt modelId="{380AEAE6-37EE-45D0-B811-1E1CDB43CBB9}">
      <dgm:prSet/>
      <dgm:spPr/>
      <dgm:t>
        <a:bodyPr/>
        <a:lstStyle/>
        <a:p>
          <a:endParaRPr lang="ru-RU"/>
        </a:p>
      </dgm:t>
    </dgm:pt>
    <dgm:pt modelId="{6DAD7DB1-87AC-41BE-8E06-125B37ECF52C}" type="parTrans" cxnId="{65268CD5-AE04-4CDA-A067-3714ADDB6BE6}">
      <dgm:prSet/>
      <dgm:spPr/>
      <dgm:t>
        <a:bodyPr/>
        <a:lstStyle/>
        <a:p>
          <a:endParaRPr lang="ru-RU"/>
        </a:p>
      </dgm:t>
    </dgm:pt>
    <dgm:pt modelId="{4309FA14-E023-4181-859F-00D63282E3D0}" type="sibTrans" cxnId="{65268CD5-AE04-4CDA-A067-3714ADDB6BE6}">
      <dgm:prSet/>
      <dgm:spPr/>
      <dgm:t>
        <a:bodyPr/>
        <a:lstStyle/>
        <a:p>
          <a:endParaRPr lang="ru-RU"/>
        </a:p>
      </dgm:t>
    </dgm:pt>
    <dgm:pt modelId="{3B852E3F-900C-4F9C-BFF3-5CD3250300F8}">
      <dgm:prSet/>
      <dgm:spPr/>
      <dgm:t>
        <a:bodyPr/>
        <a:lstStyle/>
        <a:p>
          <a:endParaRPr lang="ru-RU"/>
        </a:p>
      </dgm:t>
    </dgm:pt>
    <dgm:pt modelId="{7D9CFAB9-266F-4A2E-BF24-7C0D0F5715DB}" type="parTrans" cxnId="{1F11EA96-2C5B-4707-9648-4D43ADE11D19}">
      <dgm:prSet/>
      <dgm:spPr/>
      <dgm:t>
        <a:bodyPr/>
        <a:lstStyle/>
        <a:p>
          <a:endParaRPr lang="ru-RU"/>
        </a:p>
      </dgm:t>
    </dgm:pt>
    <dgm:pt modelId="{390AE78C-F2FE-43A6-AC54-572A9DBCD59F}" type="sibTrans" cxnId="{1F11EA96-2C5B-4707-9648-4D43ADE11D19}">
      <dgm:prSet/>
      <dgm:spPr/>
      <dgm:t>
        <a:bodyPr/>
        <a:lstStyle/>
        <a:p>
          <a:endParaRPr lang="ru-RU"/>
        </a:p>
      </dgm:t>
    </dgm:pt>
    <dgm:pt modelId="{116C2DD2-8D1B-4714-9DDC-BCD783B541F1}">
      <dgm:prSet/>
      <dgm:spPr/>
      <dgm:t>
        <a:bodyPr/>
        <a:lstStyle/>
        <a:p>
          <a:endParaRPr lang="ru-RU"/>
        </a:p>
      </dgm:t>
    </dgm:pt>
    <dgm:pt modelId="{31A68453-94E2-4C86-9A7D-DFCCB5240453}" type="parTrans" cxnId="{2903359D-6C9A-49A9-B2D4-EA52572D9BBF}">
      <dgm:prSet/>
      <dgm:spPr/>
      <dgm:t>
        <a:bodyPr/>
        <a:lstStyle/>
        <a:p>
          <a:endParaRPr lang="ru-RU"/>
        </a:p>
      </dgm:t>
    </dgm:pt>
    <dgm:pt modelId="{A49AF2F8-560D-4C46-BF69-ED4DAA5F3E91}" type="sibTrans" cxnId="{2903359D-6C9A-49A9-B2D4-EA52572D9BBF}">
      <dgm:prSet/>
      <dgm:spPr/>
      <dgm:t>
        <a:bodyPr/>
        <a:lstStyle/>
        <a:p>
          <a:endParaRPr lang="ru-RU"/>
        </a:p>
      </dgm:t>
    </dgm:pt>
    <dgm:pt modelId="{26E8B694-C9AA-4D09-B13D-2CA1D0729756}">
      <dgm:prSet/>
      <dgm:spPr/>
      <dgm:t>
        <a:bodyPr/>
        <a:lstStyle/>
        <a:p>
          <a:endParaRPr lang="ru-RU"/>
        </a:p>
      </dgm:t>
    </dgm:pt>
    <dgm:pt modelId="{FA842C55-762C-432C-A435-2C463C2DAA20}" type="parTrans" cxnId="{064AD7E9-B79F-4F4E-9445-ED60D87FEA9B}">
      <dgm:prSet/>
      <dgm:spPr/>
      <dgm:t>
        <a:bodyPr/>
        <a:lstStyle/>
        <a:p>
          <a:endParaRPr lang="ru-RU"/>
        </a:p>
      </dgm:t>
    </dgm:pt>
    <dgm:pt modelId="{E34BFB53-303C-45A0-A3B8-63E6EBBEAB7B}" type="sibTrans" cxnId="{064AD7E9-B79F-4F4E-9445-ED60D87FEA9B}">
      <dgm:prSet/>
      <dgm:spPr/>
      <dgm:t>
        <a:bodyPr/>
        <a:lstStyle/>
        <a:p>
          <a:endParaRPr lang="ru-RU"/>
        </a:p>
      </dgm:t>
    </dgm:pt>
    <dgm:pt modelId="{F8EC7E69-C2EB-4FE6-ACB1-E6D2813BA32F}">
      <dgm:prSet/>
      <dgm:spPr/>
      <dgm:t>
        <a:bodyPr/>
        <a:lstStyle/>
        <a:p>
          <a:endParaRPr lang="ru-RU"/>
        </a:p>
      </dgm:t>
    </dgm:pt>
    <dgm:pt modelId="{74D2958B-5408-4EA6-9D0C-9872E82D9018}" type="parTrans" cxnId="{F729227F-206B-436D-AFF4-B0FB5E22A4CD}">
      <dgm:prSet/>
      <dgm:spPr/>
      <dgm:t>
        <a:bodyPr/>
        <a:lstStyle/>
        <a:p>
          <a:endParaRPr lang="ru-RU"/>
        </a:p>
      </dgm:t>
    </dgm:pt>
    <dgm:pt modelId="{9C955F18-3EA7-4812-AA28-0ABB77420918}" type="sibTrans" cxnId="{F729227F-206B-436D-AFF4-B0FB5E22A4CD}">
      <dgm:prSet/>
      <dgm:spPr/>
      <dgm:t>
        <a:bodyPr/>
        <a:lstStyle/>
        <a:p>
          <a:endParaRPr lang="ru-RU"/>
        </a:p>
      </dgm:t>
    </dgm:pt>
    <dgm:pt modelId="{8BC91365-5899-4375-BBD1-FB25C8073015}">
      <dgm:prSet custScaleX="202647" custScaleY="95400" custRadScaleRad="156834" custRadScaleInc="69427"/>
      <dgm:spPr/>
      <dgm:t>
        <a:bodyPr/>
        <a:lstStyle/>
        <a:p>
          <a:endParaRPr lang="ru-RU"/>
        </a:p>
      </dgm:t>
    </dgm:pt>
    <dgm:pt modelId="{B2351D17-7FFE-4E14-851B-DDF87F13C6F6}" type="parTrans" cxnId="{CBABDC39-CC64-4ACF-967D-867E99BE3ABE}">
      <dgm:prSet/>
      <dgm:spPr/>
      <dgm:t>
        <a:bodyPr/>
        <a:lstStyle/>
        <a:p>
          <a:endParaRPr lang="ru-RU"/>
        </a:p>
      </dgm:t>
    </dgm:pt>
    <dgm:pt modelId="{E0C88100-A2CA-4EBB-A682-8D509E850D8C}" type="sibTrans" cxnId="{CBABDC39-CC64-4ACF-967D-867E99BE3ABE}">
      <dgm:prSet/>
      <dgm:spPr/>
      <dgm:t>
        <a:bodyPr/>
        <a:lstStyle/>
        <a:p>
          <a:endParaRPr lang="ru-RU"/>
        </a:p>
      </dgm:t>
    </dgm:pt>
    <dgm:pt modelId="{B2D28DEB-5C3D-45D3-B2B5-0DDF5F6A331F}">
      <dgm:prSet custScaleX="202647" custScaleY="95400" custRadScaleRad="156834" custRadScaleInc="69427"/>
      <dgm:spPr/>
      <dgm:t>
        <a:bodyPr/>
        <a:lstStyle/>
        <a:p>
          <a:endParaRPr lang="ru-RU"/>
        </a:p>
      </dgm:t>
    </dgm:pt>
    <dgm:pt modelId="{510A812B-431E-45F5-833A-DC7067A8E2D0}" type="parTrans" cxnId="{E3857178-7CBB-4AF3-99DE-51AA17D9357B}">
      <dgm:prSet/>
      <dgm:spPr/>
      <dgm:t>
        <a:bodyPr/>
        <a:lstStyle/>
        <a:p>
          <a:endParaRPr lang="ru-RU"/>
        </a:p>
      </dgm:t>
    </dgm:pt>
    <dgm:pt modelId="{B1F66181-5993-4B9F-A902-6E5A3E1E9251}" type="sibTrans" cxnId="{E3857178-7CBB-4AF3-99DE-51AA17D9357B}">
      <dgm:prSet/>
      <dgm:spPr/>
      <dgm:t>
        <a:bodyPr/>
        <a:lstStyle/>
        <a:p>
          <a:endParaRPr lang="ru-RU"/>
        </a:p>
      </dgm:t>
    </dgm:pt>
    <dgm:pt modelId="{9E83DE78-5D32-4F1B-9F82-D60971A6A735}">
      <dgm:prSet custScaleX="202647" custScaleY="95400" custRadScaleRad="156834" custRadScaleInc="69427"/>
      <dgm:spPr/>
      <dgm:t>
        <a:bodyPr/>
        <a:lstStyle/>
        <a:p>
          <a:endParaRPr lang="ru-RU"/>
        </a:p>
      </dgm:t>
    </dgm:pt>
    <dgm:pt modelId="{293E5895-DEF1-4EB5-A9D7-7C2F782259AC}" type="parTrans" cxnId="{295AE813-EE1E-4F14-BBCF-161049E77DE1}">
      <dgm:prSet/>
      <dgm:spPr/>
      <dgm:t>
        <a:bodyPr/>
        <a:lstStyle/>
        <a:p>
          <a:endParaRPr lang="ru-RU"/>
        </a:p>
      </dgm:t>
    </dgm:pt>
    <dgm:pt modelId="{696C94EC-CEE4-4693-BB54-F572D817D21A}" type="sibTrans" cxnId="{295AE813-EE1E-4F14-BBCF-161049E77DE1}">
      <dgm:prSet/>
      <dgm:spPr/>
      <dgm:t>
        <a:bodyPr/>
        <a:lstStyle/>
        <a:p>
          <a:endParaRPr lang="ru-RU"/>
        </a:p>
      </dgm:t>
    </dgm:pt>
    <dgm:pt modelId="{800F318A-3A86-477A-8F5D-749024354A2B}" type="pres">
      <dgm:prSet presAssocID="{42202835-AC57-48EA-8F9B-D1A824A511C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6CD7C3-AB1C-45ED-8EC8-70CC0AE5F3C8}" type="pres">
      <dgm:prSet presAssocID="{60175DCB-9762-46C0-84FC-028A68513154}" presName="centerShape" presStyleLbl="node0" presStyleIdx="0" presStyleCnt="1" custScaleX="208474" custScaleY="124105" custLinFactNeighborX="1516" custLinFactNeighborY="-7929"/>
      <dgm:spPr/>
      <dgm:t>
        <a:bodyPr/>
        <a:lstStyle/>
        <a:p>
          <a:endParaRPr lang="ru-RU"/>
        </a:p>
      </dgm:t>
    </dgm:pt>
    <dgm:pt modelId="{AF7BD5DC-E4DA-4F19-ACBE-12C1A15EE104}" type="pres">
      <dgm:prSet presAssocID="{8CAEA844-9496-4BBA-BF18-DF7AB39818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416DA08F-A50F-4C0D-A371-55EC260CB837}" type="pres">
      <dgm:prSet presAssocID="{8CAEA844-9496-4BBA-BF18-DF7AB39818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27658D6B-12AB-4845-905C-06F77F8D6051}" type="pres">
      <dgm:prSet presAssocID="{5BBEF5DE-3548-456B-B4D1-49B0F122F080}" presName="node" presStyleLbl="node1" presStyleIdx="0" presStyleCnt="7" custAng="0" custScaleX="195319" custScaleY="106273" custRadScaleRad="104354" custRadScaleInc="12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912CD-16D3-4027-9373-31E5EA686220}" type="pres">
      <dgm:prSet presAssocID="{9CA5A68A-323B-442A-BBCC-0ED881FF4F35}" presName="Name9" presStyleLbl="parChTrans1D2" presStyleIdx="1" presStyleCnt="7"/>
      <dgm:spPr/>
      <dgm:t>
        <a:bodyPr/>
        <a:lstStyle/>
        <a:p>
          <a:endParaRPr lang="ru-RU"/>
        </a:p>
      </dgm:t>
    </dgm:pt>
    <dgm:pt modelId="{E30172BD-D33D-447A-8776-706954016351}" type="pres">
      <dgm:prSet presAssocID="{9CA5A68A-323B-442A-BBCC-0ED881FF4F35}" presName="connTx" presStyleLbl="parChTrans1D2" presStyleIdx="1" presStyleCnt="7"/>
      <dgm:spPr/>
      <dgm:t>
        <a:bodyPr/>
        <a:lstStyle/>
        <a:p>
          <a:endParaRPr lang="ru-RU"/>
        </a:p>
      </dgm:t>
    </dgm:pt>
    <dgm:pt modelId="{34FA15D8-3875-42B4-96FF-49FCD7B2C6EA}" type="pres">
      <dgm:prSet presAssocID="{7DD166D7-33D0-431B-9B7F-055AFEAB8908}" presName="node" presStyleLbl="node1" presStyleIdx="1" presStyleCnt="7" custScaleX="164435" custRadScaleRad="141404" custRadScaleInc="143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5F445-D426-41E5-86D4-D415037EEBE4}" type="pres">
      <dgm:prSet presAssocID="{7C20BAB4-0556-4FBF-B1DB-309AF6F191A2}" presName="Name9" presStyleLbl="parChTrans1D2" presStyleIdx="2" presStyleCnt="7"/>
      <dgm:spPr/>
      <dgm:t>
        <a:bodyPr/>
        <a:lstStyle/>
        <a:p>
          <a:endParaRPr lang="ru-RU"/>
        </a:p>
      </dgm:t>
    </dgm:pt>
    <dgm:pt modelId="{81C9492F-3ECF-412D-B8E9-C20E953245AD}" type="pres">
      <dgm:prSet presAssocID="{7C20BAB4-0556-4FBF-B1DB-309AF6F191A2}" presName="connTx" presStyleLbl="parChTrans1D2" presStyleIdx="2" presStyleCnt="7"/>
      <dgm:spPr/>
      <dgm:t>
        <a:bodyPr/>
        <a:lstStyle/>
        <a:p>
          <a:endParaRPr lang="ru-RU"/>
        </a:p>
      </dgm:t>
    </dgm:pt>
    <dgm:pt modelId="{EEC19468-2B18-48D6-A2B1-B226A2A39DC8}" type="pres">
      <dgm:prSet presAssocID="{6CDCD717-F83D-4F86-B918-0B1CF687803C}" presName="node" presStyleLbl="node1" presStyleIdx="2" presStyleCnt="7" custAng="0" custScaleX="189818" custScaleY="100115" custRadScaleRad="165062" custRadScaleInc="527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7A509-D607-4E10-82AD-850E11CD73CF}" type="pres">
      <dgm:prSet presAssocID="{4A457C60-F13D-4709-943E-5D87374A831F}" presName="Name9" presStyleLbl="parChTrans1D2" presStyleIdx="3" presStyleCnt="7"/>
      <dgm:spPr/>
      <dgm:t>
        <a:bodyPr/>
        <a:lstStyle/>
        <a:p>
          <a:endParaRPr lang="ru-RU"/>
        </a:p>
      </dgm:t>
    </dgm:pt>
    <dgm:pt modelId="{E1F65A81-43CA-4108-8793-F482BB7E7871}" type="pres">
      <dgm:prSet presAssocID="{4A457C60-F13D-4709-943E-5D87374A831F}" presName="connTx" presStyleLbl="parChTrans1D2" presStyleIdx="3" presStyleCnt="7"/>
      <dgm:spPr/>
      <dgm:t>
        <a:bodyPr/>
        <a:lstStyle/>
        <a:p>
          <a:endParaRPr lang="ru-RU"/>
        </a:p>
      </dgm:t>
    </dgm:pt>
    <dgm:pt modelId="{AD36DF1C-66F9-41DB-A115-CE2A67328099}" type="pres">
      <dgm:prSet presAssocID="{E19774F2-944E-4E1D-A444-34E4E390D346}" presName="node" presStyleLbl="node1" presStyleIdx="3" presStyleCnt="7" custAng="0" custScaleX="165950" custScaleY="89986" custRadScaleRad="169280" custRadScaleInc="-368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5F35F-7DA3-4357-A1D3-9D9DAAAD5AD1}" type="pres">
      <dgm:prSet presAssocID="{F64E0483-F2D3-4C0F-ADBF-266ECFEB1CD7}" presName="Name9" presStyleLbl="parChTrans1D2" presStyleIdx="4" presStyleCnt="7"/>
      <dgm:spPr/>
      <dgm:t>
        <a:bodyPr/>
        <a:lstStyle/>
        <a:p>
          <a:endParaRPr lang="ru-RU"/>
        </a:p>
      </dgm:t>
    </dgm:pt>
    <dgm:pt modelId="{39C1F9E6-9D4E-4412-B3C7-83100497BE9E}" type="pres">
      <dgm:prSet presAssocID="{F64E0483-F2D3-4C0F-ADBF-266ECFEB1CD7}" presName="connTx" presStyleLbl="parChTrans1D2" presStyleIdx="4" presStyleCnt="7"/>
      <dgm:spPr/>
      <dgm:t>
        <a:bodyPr/>
        <a:lstStyle/>
        <a:p>
          <a:endParaRPr lang="ru-RU"/>
        </a:p>
      </dgm:t>
    </dgm:pt>
    <dgm:pt modelId="{7514166A-50F0-4C5C-9CD9-13338BEBB3FB}" type="pres">
      <dgm:prSet presAssocID="{AE668691-9208-4382-8614-840B933052A0}" presName="node" presStyleLbl="node1" presStyleIdx="4" presStyleCnt="7" custScaleX="181877" custScaleY="98657" custRadScaleRad="166443" custRadScaleInc="-329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EC1A5-E565-4DE3-B410-D2A14BD1AFA2}" type="pres">
      <dgm:prSet presAssocID="{ED65C510-CE2B-488D-907C-591E56825949}" presName="Name9" presStyleLbl="parChTrans1D2" presStyleIdx="5" presStyleCnt="7"/>
      <dgm:spPr/>
      <dgm:t>
        <a:bodyPr/>
        <a:lstStyle/>
        <a:p>
          <a:endParaRPr lang="ru-RU"/>
        </a:p>
      </dgm:t>
    </dgm:pt>
    <dgm:pt modelId="{9A8C7FD6-7FF1-4A3F-A10B-31CC3A546C10}" type="pres">
      <dgm:prSet presAssocID="{ED65C510-CE2B-488D-907C-591E56825949}" presName="connTx" presStyleLbl="parChTrans1D2" presStyleIdx="5" presStyleCnt="7"/>
      <dgm:spPr/>
      <dgm:t>
        <a:bodyPr/>
        <a:lstStyle/>
        <a:p>
          <a:endParaRPr lang="ru-RU"/>
        </a:p>
      </dgm:t>
    </dgm:pt>
    <dgm:pt modelId="{2F7060DA-1F20-428E-AF86-F2419CFF9DA4}" type="pres">
      <dgm:prSet presAssocID="{3C75DF1F-2FCF-4951-AB25-D253FC810659}" presName="node" presStyleLbl="node1" presStyleIdx="5" presStyleCnt="7" custScaleX="153029" custScaleY="95400" custRadScaleRad="140668" custRadScaleInc="59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CD425-C609-4328-A940-E292659B9F76}" type="pres">
      <dgm:prSet presAssocID="{56419303-98E2-47C3-898D-81712C3CB40B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5CACE2-CB97-441B-9275-53158DDB1E95}" type="pres">
      <dgm:prSet presAssocID="{56419303-98E2-47C3-898D-81712C3CB40B}" presName="connTx" presStyleLbl="parChTrans1D2" presStyleIdx="6" presStyleCnt="7"/>
      <dgm:spPr/>
      <dgm:t>
        <a:bodyPr/>
        <a:lstStyle/>
        <a:p>
          <a:endParaRPr lang="ru-RU"/>
        </a:p>
      </dgm:t>
    </dgm:pt>
    <dgm:pt modelId="{80C6A2B6-3464-4EDB-8CB6-FF6DC1C54DE8}" type="pres">
      <dgm:prSet presAssocID="{85B50A40-2C19-49D1-81C5-6426CAB27B53}" presName="node" presStyleLbl="node1" presStyleIdx="6" presStyleCnt="7" custScaleX="196897" custScaleY="106782" custRadScaleRad="88243" custRadScaleInc="-506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5AE813-EE1E-4F14-BBCF-161049E77DE1}" srcId="{42202835-AC57-48EA-8F9B-D1A824A511CD}" destId="{9E83DE78-5D32-4F1B-9F82-D60971A6A735}" srcOrd="11" destOrd="0" parTransId="{293E5895-DEF1-4EB5-A9D7-7C2F782259AC}" sibTransId="{696C94EC-CEE4-4693-BB54-F572D817D21A}"/>
    <dgm:cxn modelId="{08C1A7BB-38B8-4FA7-84B0-71CE85EF2A34}" type="presOf" srcId="{4A457C60-F13D-4709-943E-5D87374A831F}" destId="{E1F65A81-43CA-4108-8793-F482BB7E7871}" srcOrd="1" destOrd="0" presId="urn:microsoft.com/office/officeart/2005/8/layout/radial1"/>
    <dgm:cxn modelId="{CBABDC39-CC64-4ACF-967D-867E99BE3ABE}" srcId="{42202835-AC57-48EA-8F9B-D1A824A511CD}" destId="{8BC91365-5899-4375-BBD1-FB25C8073015}" srcOrd="9" destOrd="0" parTransId="{B2351D17-7FFE-4E14-851B-DDF87F13C6F6}" sibTransId="{E0C88100-A2CA-4EBB-A682-8D509E850D8C}"/>
    <dgm:cxn modelId="{DA2CDF52-25E7-4C51-83F3-5D7AF1CFED40}" type="presOf" srcId="{ED65C510-CE2B-488D-907C-591E56825949}" destId="{9A8C7FD6-7FF1-4A3F-A10B-31CC3A546C10}" srcOrd="1" destOrd="0" presId="urn:microsoft.com/office/officeart/2005/8/layout/radial1"/>
    <dgm:cxn modelId="{65268CD5-AE04-4CDA-A067-3714ADDB6BE6}" srcId="{42202835-AC57-48EA-8F9B-D1A824A511CD}" destId="{380AEAE6-37EE-45D0-B811-1E1CDB43CBB9}" srcOrd="4" destOrd="0" parTransId="{6DAD7DB1-87AC-41BE-8E06-125B37ECF52C}" sibTransId="{4309FA14-E023-4181-859F-00D63282E3D0}"/>
    <dgm:cxn modelId="{4F3AE7C7-133C-4B88-A91E-4842BFB09A94}" type="presOf" srcId="{8CAEA844-9496-4BBA-BF18-DF7AB39818DF}" destId="{AF7BD5DC-E4DA-4F19-ACBE-12C1A15EE104}" srcOrd="0" destOrd="0" presId="urn:microsoft.com/office/officeart/2005/8/layout/radial1"/>
    <dgm:cxn modelId="{A96118A1-BC94-4C7D-A79D-9834EBA009C6}" srcId="{60175DCB-9762-46C0-84FC-028A68513154}" destId="{7DD166D7-33D0-431B-9B7F-055AFEAB8908}" srcOrd="1" destOrd="0" parTransId="{9CA5A68A-323B-442A-BBCC-0ED881FF4F35}" sibTransId="{267ABAC2-A5A1-4D80-BD4C-D7A36EDFE1FE}"/>
    <dgm:cxn modelId="{4E062D87-FEE6-4E96-AF41-B04520ACFECF}" type="presOf" srcId="{7C20BAB4-0556-4FBF-B1DB-309AF6F191A2}" destId="{9F95F445-D426-41E5-86D4-D415037EEBE4}" srcOrd="0" destOrd="0" presId="urn:microsoft.com/office/officeart/2005/8/layout/radial1"/>
    <dgm:cxn modelId="{497561A6-A2F4-4DC8-8218-E5FFDC33128D}" srcId="{60175DCB-9762-46C0-84FC-028A68513154}" destId="{AE668691-9208-4382-8614-840B933052A0}" srcOrd="4" destOrd="0" parTransId="{F64E0483-F2D3-4C0F-ADBF-266ECFEB1CD7}" sibTransId="{8AC755F1-46D6-4BA4-90EB-AD6BF999924C}"/>
    <dgm:cxn modelId="{9386FB76-DB24-4DEB-8E36-C479F572E684}" type="presOf" srcId="{6CDCD717-F83D-4F86-B918-0B1CF687803C}" destId="{EEC19468-2B18-48D6-A2B1-B226A2A39DC8}" srcOrd="0" destOrd="0" presId="urn:microsoft.com/office/officeart/2005/8/layout/radial1"/>
    <dgm:cxn modelId="{DC6106C3-EBB0-4D75-B2EE-91AF67EAF101}" srcId="{42202835-AC57-48EA-8F9B-D1A824A511CD}" destId="{A4AE9B68-E857-47AD-AF46-A242E06008E8}" srcOrd="3" destOrd="0" parTransId="{F532E1B2-2310-42EB-9011-7FCFF5402A7D}" sibTransId="{B8E9A4B2-1B0C-474B-B58A-3BF0C95450D1}"/>
    <dgm:cxn modelId="{2903359D-6C9A-49A9-B2D4-EA52572D9BBF}" srcId="{42202835-AC57-48EA-8F9B-D1A824A511CD}" destId="{116C2DD2-8D1B-4714-9DDC-BCD783B541F1}" srcOrd="6" destOrd="0" parTransId="{31A68453-94E2-4C86-9A7D-DFCCB5240453}" sibTransId="{A49AF2F8-560D-4C46-BF69-ED4DAA5F3E91}"/>
    <dgm:cxn modelId="{2DA68847-5F04-4C1E-BA72-4EF39A811FF4}" type="presOf" srcId="{AE668691-9208-4382-8614-840B933052A0}" destId="{7514166A-50F0-4C5C-9CD9-13338BEBB3FB}" srcOrd="0" destOrd="0" presId="urn:microsoft.com/office/officeart/2005/8/layout/radial1"/>
    <dgm:cxn modelId="{28526D1E-B4BF-4A5F-8606-2E8CBE85FF9A}" srcId="{60175DCB-9762-46C0-84FC-028A68513154}" destId="{85B50A40-2C19-49D1-81C5-6426CAB27B53}" srcOrd="6" destOrd="0" parTransId="{56419303-98E2-47C3-898D-81712C3CB40B}" sibTransId="{43DC28AF-17F3-4687-BD8A-2E3C52EAFCFF}"/>
    <dgm:cxn modelId="{2E1E6ADD-01BB-4E11-8BA2-825950DFB8DA}" type="presOf" srcId="{56419303-98E2-47C3-898D-81712C3CB40B}" destId="{AC5CACE2-CB97-441B-9275-53158DDB1E95}" srcOrd="1" destOrd="0" presId="urn:microsoft.com/office/officeart/2005/8/layout/radial1"/>
    <dgm:cxn modelId="{E3857178-7CBB-4AF3-99DE-51AA17D9357B}" srcId="{42202835-AC57-48EA-8F9B-D1A824A511CD}" destId="{B2D28DEB-5C3D-45D3-B2B5-0DDF5F6A331F}" srcOrd="10" destOrd="0" parTransId="{510A812B-431E-45F5-833A-DC7067A8E2D0}" sibTransId="{B1F66181-5993-4B9F-A902-6E5A3E1E9251}"/>
    <dgm:cxn modelId="{4B001AB4-5F0F-40E4-968D-5D92C0784F33}" type="presOf" srcId="{85B50A40-2C19-49D1-81C5-6426CAB27B53}" destId="{80C6A2B6-3464-4EDB-8CB6-FF6DC1C54DE8}" srcOrd="0" destOrd="0" presId="urn:microsoft.com/office/officeart/2005/8/layout/radial1"/>
    <dgm:cxn modelId="{68B77118-364F-4DE0-AE1A-3444B1A490E4}" type="presOf" srcId="{60175DCB-9762-46C0-84FC-028A68513154}" destId="{CD6CD7C3-AB1C-45ED-8EC8-70CC0AE5F3C8}" srcOrd="0" destOrd="0" presId="urn:microsoft.com/office/officeart/2005/8/layout/radial1"/>
    <dgm:cxn modelId="{F729227F-206B-436D-AFF4-B0FB5E22A4CD}" srcId="{42202835-AC57-48EA-8F9B-D1A824A511CD}" destId="{F8EC7E69-C2EB-4FE6-ACB1-E6D2813BA32F}" srcOrd="8" destOrd="0" parTransId="{74D2958B-5408-4EA6-9D0C-9872E82D9018}" sibTransId="{9C955F18-3EA7-4812-AA28-0ABB77420918}"/>
    <dgm:cxn modelId="{1F11EA96-2C5B-4707-9648-4D43ADE11D19}" srcId="{42202835-AC57-48EA-8F9B-D1A824A511CD}" destId="{3B852E3F-900C-4F9C-BFF3-5CD3250300F8}" srcOrd="5" destOrd="0" parTransId="{7D9CFAB9-266F-4A2E-BF24-7C0D0F5715DB}" sibTransId="{390AE78C-F2FE-43A6-AC54-572A9DBCD59F}"/>
    <dgm:cxn modelId="{554ACE8A-422B-489E-B971-62058631A624}" type="presOf" srcId="{56419303-98E2-47C3-898D-81712C3CB40B}" destId="{DA5CD425-C609-4328-A940-E292659B9F76}" srcOrd="0" destOrd="0" presId="urn:microsoft.com/office/officeart/2005/8/layout/radial1"/>
    <dgm:cxn modelId="{A94314BA-0C6C-4F07-B436-3306CEE901C3}" srcId="{42202835-AC57-48EA-8F9B-D1A824A511CD}" destId="{59733F3C-F41A-49D0-8754-31200F278FA7}" srcOrd="2" destOrd="0" parTransId="{DCED1362-F030-46F5-AAE5-9A1E0C88E469}" sibTransId="{0A97FBF9-5CF5-4862-9077-769140BAA5E4}"/>
    <dgm:cxn modelId="{03916E55-4B4C-42E8-8793-010604C9549B}" type="presOf" srcId="{5BBEF5DE-3548-456B-B4D1-49B0F122F080}" destId="{27658D6B-12AB-4845-905C-06F77F8D6051}" srcOrd="0" destOrd="0" presId="urn:microsoft.com/office/officeart/2005/8/layout/radial1"/>
    <dgm:cxn modelId="{97809F5F-E2D4-4685-9F30-77E5A1C84450}" srcId="{60175DCB-9762-46C0-84FC-028A68513154}" destId="{6CDCD717-F83D-4F86-B918-0B1CF687803C}" srcOrd="2" destOrd="0" parTransId="{7C20BAB4-0556-4FBF-B1DB-309AF6F191A2}" sibTransId="{1A9CF80B-37E3-4734-89E0-F6370D7F4F5A}"/>
    <dgm:cxn modelId="{AA2004C9-647E-46A3-9CAC-10206A0B8701}" type="presOf" srcId="{42202835-AC57-48EA-8F9B-D1A824A511CD}" destId="{800F318A-3A86-477A-8F5D-749024354A2B}" srcOrd="0" destOrd="0" presId="urn:microsoft.com/office/officeart/2005/8/layout/radial1"/>
    <dgm:cxn modelId="{2B4DDBD7-AA40-4C2F-A46D-172F0F98E42F}" srcId="{42202835-AC57-48EA-8F9B-D1A824A511CD}" destId="{061E2374-4A91-4401-97D0-07CDD2674764}" srcOrd="1" destOrd="0" parTransId="{F715A3B7-431F-475F-8782-917FDD04AF3D}" sibTransId="{AA4B82C7-084E-47C2-A8F1-2446CD66BAD8}"/>
    <dgm:cxn modelId="{BEBD9CF8-148F-406E-95AC-F39E859208A4}" type="presOf" srcId="{F64E0483-F2D3-4C0F-ADBF-266ECFEB1CD7}" destId="{39C1F9E6-9D4E-4412-B3C7-83100497BE9E}" srcOrd="1" destOrd="0" presId="urn:microsoft.com/office/officeart/2005/8/layout/radial1"/>
    <dgm:cxn modelId="{F32B7730-820A-49D7-9C4B-1B22AC0FC8A6}" srcId="{60175DCB-9762-46C0-84FC-028A68513154}" destId="{5BBEF5DE-3548-456B-B4D1-49B0F122F080}" srcOrd="0" destOrd="0" parTransId="{8CAEA844-9496-4BBA-BF18-DF7AB39818DF}" sibTransId="{71F11BA9-27BB-4382-9D24-CAEBA7A9E768}"/>
    <dgm:cxn modelId="{77FCF969-AD23-4544-A440-954700692961}" type="presOf" srcId="{7C20BAB4-0556-4FBF-B1DB-309AF6F191A2}" destId="{81C9492F-3ECF-412D-B8E9-C20E953245AD}" srcOrd="1" destOrd="0" presId="urn:microsoft.com/office/officeart/2005/8/layout/radial1"/>
    <dgm:cxn modelId="{B3811C61-3998-4739-81D8-2B84BA3FE70E}" srcId="{42202835-AC57-48EA-8F9B-D1A824A511CD}" destId="{60175DCB-9762-46C0-84FC-028A68513154}" srcOrd="0" destOrd="0" parTransId="{3A160401-EE5D-4542-8383-02E9701DB15E}" sibTransId="{2CCF63B4-7DB3-47D5-B4CC-54B4483ADDFE}"/>
    <dgm:cxn modelId="{516CC421-4F61-4172-8F58-D9B571C564EC}" type="presOf" srcId="{3C75DF1F-2FCF-4951-AB25-D253FC810659}" destId="{2F7060DA-1F20-428E-AF86-F2419CFF9DA4}" srcOrd="0" destOrd="0" presId="urn:microsoft.com/office/officeart/2005/8/layout/radial1"/>
    <dgm:cxn modelId="{064AD7E9-B79F-4F4E-9445-ED60D87FEA9B}" srcId="{42202835-AC57-48EA-8F9B-D1A824A511CD}" destId="{26E8B694-C9AA-4D09-B13D-2CA1D0729756}" srcOrd="7" destOrd="0" parTransId="{FA842C55-762C-432C-A435-2C463C2DAA20}" sibTransId="{E34BFB53-303C-45A0-A3B8-63E6EBBEAB7B}"/>
    <dgm:cxn modelId="{861858D3-93B2-499C-BAB8-50B2A2817BD6}" type="presOf" srcId="{9CA5A68A-323B-442A-BBCC-0ED881FF4F35}" destId="{834912CD-16D3-4027-9373-31E5EA686220}" srcOrd="0" destOrd="0" presId="urn:microsoft.com/office/officeart/2005/8/layout/radial1"/>
    <dgm:cxn modelId="{C7713810-5040-4152-854B-32A90274FFB0}" type="presOf" srcId="{4A457C60-F13D-4709-943E-5D87374A831F}" destId="{E957A509-D607-4E10-82AD-850E11CD73CF}" srcOrd="0" destOrd="0" presId="urn:microsoft.com/office/officeart/2005/8/layout/radial1"/>
    <dgm:cxn modelId="{7B900A5F-628A-4FF3-AB3A-73E7C15C3B39}" type="presOf" srcId="{9CA5A68A-323B-442A-BBCC-0ED881FF4F35}" destId="{E30172BD-D33D-447A-8776-706954016351}" srcOrd="1" destOrd="0" presId="urn:microsoft.com/office/officeart/2005/8/layout/radial1"/>
    <dgm:cxn modelId="{BA94CB35-0641-42DA-B689-8C5790666D5B}" type="presOf" srcId="{E19774F2-944E-4E1D-A444-34E4E390D346}" destId="{AD36DF1C-66F9-41DB-A115-CE2A67328099}" srcOrd="0" destOrd="0" presId="urn:microsoft.com/office/officeart/2005/8/layout/radial1"/>
    <dgm:cxn modelId="{730D7671-8198-479D-8D85-D03F71F0369C}" srcId="{60175DCB-9762-46C0-84FC-028A68513154}" destId="{E19774F2-944E-4E1D-A444-34E4E390D346}" srcOrd="3" destOrd="0" parTransId="{4A457C60-F13D-4709-943E-5D87374A831F}" sibTransId="{AE7E8C3D-0629-4536-9AE4-EFD158A61798}"/>
    <dgm:cxn modelId="{A3205AE3-2E7D-4B6D-B5CF-294445F70820}" type="presOf" srcId="{ED65C510-CE2B-488D-907C-591E56825949}" destId="{3E4EC1A5-E565-4DE3-B410-D2A14BD1AFA2}" srcOrd="0" destOrd="0" presId="urn:microsoft.com/office/officeart/2005/8/layout/radial1"/>
    <dgm:cxn modelId="{1A0B20C8-CFC3-43EF-9148-ADAD7D6A345D}" srcId="{60175DCB-9762-46C0-84FC-028A68513154}" destId="{3C75DF1F-2FCF-4951-AB25-D253FC810659}" srcOrd="5" destOrd="0" parTransId="{ED65C510-CE2B-488D-907C-591E56825949}" sibTransId="{81D006CC-2944-42CA-ABBB-ED682507FCB4}"/>
    <dgm:cxn modelId="{CC963E88-1676-4F91-8B3B-512EA25A7992}" type="presOf" srcId="{8CAEA844-9496-4BBA-BF18-DF7AB39818DF}" destId="{416DA08F-A50F-4C0D-A371-55EC260CB837}" srcOrd="1" destOrd="0" presId="urn:microsoft.com/office/officeart/2005/8/layout/radial1"/>
    <dgm:cxn modelId="{FF2EDE2B-85A5-4E3D-B3C8-C7668B567E9E}" type="presOf" srcId="{7DD166D7-33D0-431B-9B7F-055AFEAB8908}" destId="{34FA15D8-3875-42B4-96FF-49FCD7B2C6EA}" srcOrd="0" destOrd="0" presId="urn:microsoft.com/office/officeart/2005/8/layout/radial1"/>
    <dgm:cxn modelId="{9E7F5D15-7D28-4559-B108-E681A2E806F5}" type="presOf" srcId="{F64E0483-F2D3-4C0F-ADBF-266ECFEB1CD7}" destId="{FB05F35F-7DA3-4357-A1D3-9D9DAAAD5AD1}" srcOrd="0" destOrd="0" presId="urn:microsoft.com/office/officeart/2005/8/layout/radial1"/>
    <dgm:cxn modelId="{646B0207-C47B-47B5-9CFD-C4D5A9B1D2F6}" type="presParOf" srcId="{800F318A-3A86-477A-8F5D-749024354A2B}" destId="{CD6CD7C3-AB1C-45ED-8EC8-70CC0AE5F3C8}" srcOrd="0" destOrd="0" presId="urn:microsoft.com/office/officeart/2005/8/layout/radial1"/>
    <dgm:cxn modelId="{26B7E9CF-16EA-4ACA-A3C0-6B7D6067C4A4}" type="presParOf" srcId="{800F318A-3A86-477A-8F5D-749024354A2B}" destId="{AF7BD5DC-E4DA-4F19-ACBE-12C1A15EE104}" srcOrd="1" destOrd="0" presId="urn:microsoft.com/office/officeart/2005/8/layout/radial1"/>
    <dgm:cxn modelId="{86391A64-2763-45DA-9E22-F4341FE61180}" type="presParOf" srcId="{AF7BD5DC-E4DA-4F19-ACBE-12C1A15EE104}" destId="{416DA08F-A50F-4C0D-A371-55EC260CB837}" srcOrd="0" destOrd="0" presId="urn:microsoft.com/office/officeart/2005/8/layout/radial1"/>
    <dgm:cxn modelId="{14A36FD2-EA2D-459F-8AD2-6025B9B7AF35}" type="presParOf" srcId="{800F318A-3A86-477A-8F5D-749024354A2B}" destId="{27658D6B-12AB-4845-905C-06F77F8D6051}" srcOrd="2" destOrd="0" presId="urn:microsoft.com/office/officeart/2005/8/layout/radial1"/>
    <dgm:cxn modelId="{CD3471B5-B815-467D-86DF-BFF23BA2AD12}" type="presParOf" srcId="{800F318A-3A86-477A-8F5D-749024354A2B}" destId="{834912CD-16D3-4027-9373-31E5EA686220}" srcOrd="3" destOrd="0" presId="urn:microsoft.com/office/officeart/2005/8/layout/radial1"/>
    <dgm:cxn modelId="{7B7F3BC1-0D42-407D-ADCF-CD00846C5EFE}" type="presParOf" srcId="{834912CD-16D3-4027-9373-31E5EA686220}" destId="{E30172BD-D33D-447A-8776-706954016351}" srcOrd="0" destOrd="0" presId="urn:microsoft.com/office/officeart/2005/8/layout/radial1"/>
    <dgm:cxn modelId="{BF17DBEC-BDC4-456E-8132-BA298559FC59}" type="presParOf" srcId="{800F318A-3A86-477A-8F5D-749024354A2B}" destId="{34FA15D8-3875-42B4-96FF-49FCD7B2C6EA}" srcOrd="4" destOrd="0" presId="urn:microsoft.com/office/officeart/2005/8/layout/radial1"/>
    <dgm:cxn modelId="{6896FB1B-8A8F-4930-A8A9-03D083B12DA9}" type="presParOf" srcId="{800F318A-3A86-477A-8F5D-749024354A2B}" destId="{9F95F445-D426-41E5-86D4-D415037EEBE4}" srcOrd="5" destOrd="0" presId="urn:microsoft.com/office/officeart/2005/8/layout/radial1"/>
    <dgm:cxn modelId="{656C1893-5A1C-4688-B7DD-71A42A2B0E3B}" type="presParOf" srcId="{9F95F445-D426-41E5-86D4-D415037EEBE4}" destId="{81C9492F-3ECF-412D-B8E9-C20E953245AD}" srcOrd="0" destOrd="0" presId="urn:microsoft.com/office/officeart/2005/8/layout/radial1"/>
    <dgm:cxn modelId="{A7FC650C-20A8-435D-B8ED-1F2595120BCE}" type="presParOf" srcId="{800F318A-3A86-477A-8F5D-749024354A2B}" destId="{EEC19468-2B18-48D6-A2B1-B226A2A39DC8}" srcOrd="6" destOrd="0" presId="urn:microsoft.com/office/officeart/2005/8/layout/radial1"/>
    <dgm:cxn modelId="{14C9F604-FBE2-4093-80ED-5A612BD4F9EB}" type="presParOf" srcId="{800F318A-3A86-477A-8F5D-749024354A2B}" destId="{E957A509-D607-4E10-82AD-850E11CD73CF}" srcOrd="7" destOrd="0" presId="urn:microsoft.com/office/officeart/2005/8/layout/radial1"/>
    <dgm:cxn modelId="{C871B75E-2F4D-4D11-90F1-951A4CBCEF0D}" type="presParOf" srcId="{E957A509-D607-4E10-82AD-850E11CD73CF}" destId="{E1F65A81-43CA-4108-8793-F482BB7E7871}" srcOrd="0" destOrd="0" presId="urn:microsoft.com/office/officeart/2005/8/layout/radial1"/>
    <dgm:cxn modelId="{CDAB4974-02AD-4625-9A39-1D566174C3E9}" type="presParOf" srcId="{800F318A-3A86-477A-8F5D-749024354A2B}" destId="{AD36DF1C-66F9-41DB-A115-CE2A67328099}" srcOrd="8" destOrd="0" presId="urn:microsoft.com/office/officeart/2005/8/layout/radial1"/>
    <dgm:cxn modelId="{8B9C7F15-0A22-4B04-A14A-A01DFA3C886C}" type="presParOf" srcId="{800F318A-3A86-477A-8F5D-749024354A2B}" destId="{FB05F35F-7DA3-4357-A1D3-9D9DAAAD5AD1}" srcOrd="9" destOrd="0" presId="urn:microsoft.com/office/officeart/2005/8/layout/radial1"/>
    <dgm:cxn modelId="{39C85EB4-5FD1-4912-B663-B4FE1CE25AFF}" type="presParOf" srcId="{FB05F35F-7DA3-4357-A1D3-9D9DAAAD5AD1}" destId="{39C1F9E6-9D4E-4412-B3C7-83100497BE9E}" srcOrd="0" destOrd="0" presId="urn:microsoft.com/office/officeart/2005/8/layout/radial1"/>
    <dgm:cxn modelId="{A896F151-C64C-4455-A49E-C19390894A4F}" type="presParOf" srcId="{800F318A-3A86-477A-8F5D-749024354A2B}" destId="{7514166A-50F0-4C5C-9CD9-13338BEBB3FB}" srcOrd="10" destOrd="0" presId="urn:microsoft.com/office/officeart/2005/8/layout/radial1"/>
    <dgm:cxn modelId="{CE8F4074-95E7-41E1-9148-29DCC949E3A6}" type="presParOf" srcId="{800F318A-3A86-477A-8F5D-749024354A2B}" destId="{3E4EC1A5-E565-4DE3-B410-D2A14BD1AFA2}" srcOrd="11" destOrd="0" presId="urn:microsoft.com/office/officeart/2005/8/layout/radial1"/>
    <dgm:cxn modelId="{29E88880-1D36-467B-8DCD-A3971D1B6070}" type="presParOf" srcId="{3E4EC1A5-E565-4DE3-B410-D2A14BD1AFA2}" destId="{9A8C7FD6-7FF1-4A3F-A10B-31CC3A546C10}" srcOrd="0" destOrd="0" presId="urn:microsoft.com/office/officeart/2005/8/layout/radial1"/>
    <dgm:cxn modelId="{1894FD75-2449-461D-A19B-4DED0D9D19F8}" type="presParOf" srcId="{800F318A-3A86-477A-8F5D-749024354A2B}" destId="{2F7060DA-1F20-428E-AF86-F2419CFF9DA4}" srcOrd="12" destOrd="0" presId="urn:microsoft.com/office/officeart/2005/8/layout/radial1"/>
    <dgm:cxn modelId="{4B3669DF-4077-4CB3-AE5C-4480577DAC08}" type="presParOf" srcId="{800F318A-3A86-477A-8F5D-749024354A2B}" destId="{DA5CD425-C609-4328-A940-E292659B9F76}" srcOrd="13" destOrd="0" presId="urn:microsoft.com/office/officeart/2005/8/layout/radial1"/>
    <dgm:cxn modelId="{2B29DA6A-163E-49E1-B930-0148681505AD}" type="presParOf" srcId="{DA5CD425-C609-4328-A940-E292659B9F76}" destId="{AC5CACE2-CB97-441B-9275-53158DDB1E95}" srcOrd="0" destOrd="0" presId="urn:microsoft.com/office/officeart/2005/8/layout/radial1"/>
    <dgm:cxn modelId="{0D0F9883-2237-4EB8-986D-C2661E1EFC4A}" type="presParOf" srcId="{800F318A-3A86-477A-8F5D-749024354A2B}" destId="{80C6A2B6-3464-4EDB-8CB6-FF6DC1C54DE8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AAC66B-8744-492E-A1E8-D1304E6B671E}" type="doc">
      <dgm:prSet loTypeId="urn:microsoft.com/office/officeart/2005/8/layout/vList5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6D81DC3-78B7-4261-B8C0-9EDFE77847CB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rgbClr val="FFCCFF"/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129 271,0</a:t>
          </a:r>
          <a:endParaRPr lang="ru-RU" sz="3600" b="1" dirty="0">
            <a:solidFill>
              <a:schemeClr val="tx1"/>
            </a:solidFill>
          </a:endParaRPr>
        </a:p>
      </dgm:t>
    </dgm:pt>
    <dgm:pt modelId="{FB0FCB91-1624-4D4F-B8B4-8DB4446349D1}" type="parTrans" cxnId="{7FEA5865-9ADD-43D5-8107-0F30AE884A17}">
      <dgm:prSet/>
      <dgm:spPr/>
      <dgm:t>
        <a:bodyPr/>
        <a:lstStyle/>
        <a:p>
          <a:endParaRPr lang="ru-RU"/>
        </a:p>
      </dgm:t>
    </dgm:pt>
    <dgm:pt modelId="{434A3392-40EE-4771-85D0-D841695AED2E}" type="sibTrans" cxnId="{7FEA5865-9ADD-43D5-8107-0F30AE884A17}">
      <dgm:prSet/>
      <dgm:spPr/>
      <dgm:t>
        <a:bodyPr/>
        <a:lstStyle/>
        <a:p>
          <a:endParaRPr lang="ru-RU"/>
        </a:p>
      </dgm:t>
    </dgm:pt>
    <dgm:pt modelId="{BDBE2918-B242-484C-A1AD-12E129120317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Субсидии бюджетным учреждениям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9CA8369-BBFB-4A9D-9D06-6A8D4BC8C186}" type="parTrans" cxnId="{D0987361-398D-4B69-9916-87B2884C2F50}">
      <dgm:prSet/>
      <dgm:spPr/>
      <dgm:t>
        <a:bodyPr/>
        <a:lstStyle/>
        <a:p>
          <a:endParaRPr lang="ru-RU"/>
        </a:p>
      </dgm:t>
    </dgm:pt>
    <dgm:pt modelId="{985B198D-07AB-43D7-8B6F-C8E52D5EA155}" type="sibTrans" cxnId="{D0987361-398D-4B69-9916-87B2884C2F50}">
      <dgm:prSet/>
      <dgm:spPr/>
      <dgm:t>
        <a:bodyPr/>
        <a:lstStyle/>
        <a:p>
          <a:endParaRPr lang="ru-RU"/>
        </a:p>
      </dgm:t>
    </dgm:pt>
    <dgm:pt modelId="{BD11A525-BAD4-4C90-B56E-2CE599CC35A6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FFFF66"/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97 271,5</a:t>
          </a:r>
          <a:endParaRPr lang="ru-RU" sz="3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BCC55F-FDC1-4CCA-9048-B75F5C5ACD81}" type="parTrans" cxnId="{775D6954-4C27-4A37-9FF4-E2CB0F83B758}">
      <dgm:prSet/>
      <dgm:spPr/>
      <dgm:t>
        <a:bodyPr/>
        <a:lstStyle/>
        <a:p>
          <a:endParaRPr lang="ru-RU"/>
        </a:p>
      </dgm:t>
    </dgm:pt>
    <dgm:pt modelId="{C25EFB69-8A0D-4A10-86C5-5EE2E4870FD4}" type="sibTrans" cxnId="{775D6954-4C27-4A37-9FF4-E2CB0F83B758}">
      <dgm:prSet/>
      <dgm:spPr/>
      <dgm:t>
        <a:bodyPr/>
        <a:lstStyle/>
        <a:p>
          <a:endParaRPr lang="ru-RU"/>
        </a:p>
      </dgm:t>
    </dgm:pt>
    <dgm:pt modelId="{1648CC7F-F7DD-4975-B560-EFC11CB9BC84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Субсидии автономным учреждениям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4333884-D38A-4AF6-A624-DEF64393D661}" type="parTrans" cxnId="{B97E73FE-D835-40A1-AFEC-D193460005DB}">
      <dgm:prSet/>
      <dgm:spPr/>
      <dgm:t>
        <a:bodyPr/>
        <a:lstStyle/>
        <a:p>
          <a:endParaRPr lang="ru-RU"/>
        </a:p>
      </dgm:t>
    </dgm:pt>
    <dgm:pt modelId="{84E888E5-9339-4E3D-978D-30193D63778C}" type="sibTrans" cxnId="{B97E73FE-D835-40A1-AFEC-D193460005DB}">
      <dgm:prSet/>
      <dgm:spPr/>
      <dgm:t>
        <a:bodyPr/>
        <a:lstStyle/>
        <a:p>
          <a:endParaRPr lang="ru-RU"/>
        </a:p>
      </dgm:t>
    </dgm:pt>
    <dgm:pt modelId="{ABC7D6F2-17D3-465A-BB30-59A0428C0470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73 401,7</a:t>
          </a:r>
          <a:endParaRPr lang="ru-RU" sz="3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9DCD67-CADE-4EF9-A203-BF0CFAA64DED}" type="parTrans" cxnId="{C4056453-6278-439F-BCC5-819264F36164}">
      <dgm:prSet/>
      <dgm:spPr/>
      <dgm:t>
        <a:bodyPr/>
        <a:lstStyle/>
        <a:p>
          <a:endParaRPr lang="ru-RU"/>
        </a:p>
      </dgm:t>
    </dgm:pt>
    <dgm:pt modelId="{25A1E505-6A2A-4C48-808E-F0F41EF6E76C}" type="sibTrans" cxnId="{C4056453-6278-439F-BCC5-819264F36164}">
      <dgm:prSet/>
      <dgm:spPr/>
      <dgm:t>
        <a:bodyPr/>
        <a:lstStyle/>
        <a:p>
          <a:endParaRPr lang="ru-RU"/>
        </a:p>
      </dgm:t>
    </dgm:pt>
    <dgm:pt modelId="{BE1BCFC8-E2C0-44EB-B3A0-AD519BD3014D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Обеспечение деятельности казённых учреждений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A062A6C-3357-4B27-8FD0-B3C0A184DED9}" type="parTrans" cxnId="{F02F73E4-5E14-4EA4-9EB9-47CA3C09889C}">
      <dgm:prSet/>
      <dgm:spPr/>
      <dgm:t>
        <a:bodyPr/>
        <a:lstStyle/>
        <a:p>
          <a:endParaRPr lang="ru-RU"/>
        </a:p>
      </dgm:t>
    </dgm:pt>
    <dgm:pt modelId="{2E91687D-3A47-4CEB-B108-57FCD1C7D058}" type="sibTrans" cxnId="{F02F73E4-5E14-4EA4-9EB9-47CA3C09889C}">
      <dgm:prSet/>
      <dgm:spPr/>
      <dgm:t>
        <a:bodyPr/>
        <a:lstStyle/>
        <a:p>
          <a:endParaRPr lang="ru-RU"/>
        </a:p>
      </dgm:t>
    </dgm:pt>
    <dgm:pt modelId="{9D3D1DCA-BE6B-4866-9A7B-15872BB65D14}" type="pres">
      <dgm:prSet presAssocID="{8DAAC66B-8744-492E-A1E8-D1304E6B67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0DCCFC-5194-43C9-B3C7-8E2BF87027FC}" type="pres">
      <dgm:prSet presAssocID="{26D81DC3-78B7-4261-B8C0-9EDFE77847CB}" presName="linNode" presStyleCnt="0"/>
      <dgm:spPr/>
      <dgm:t>
        <a:bodyPr/>
        <a:lstStyle/>
        <a:p>
          <a:endParaRPr lang="ru-RU"/>
        </a:p>
      </dgm:t>
    </dgm:pt>
    <dgm:pt modelId="{C19E1568-6C5C-4CF4-8BEE-AF33B14C8A95}" type="pres">
      <dgm:prSet presAssocID="{26D81DC3-78B7-4261-B8C0-9EDFE77847C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E5484-B262-4D7A-A525-56788DD92728}" type="pres">
      <dgm:prSet presAssocID="{26D81DC3-78B7-4261-B8C0-9EDFE77847C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0B844-34E0-4803-8CC1-EB5FCE4D7405}" type="pres">
      <dgm:prSet presAssocID="{434A3392-40EE-4771-85D0-D841695AED2E}" presName="sp" presStyleCnt="0"/>
      <dgm:spPr/>
      <dgm:t>
        <a:bodyPr/>
        <a:lstStyle/>
        <a:p>
          <a:endParaRPr lang="ru-RU"/>
        </a:p>
      </dgm:t>
    </dgm:pt>
    <dgm:pt modelId="{2DCF6AEB-1B0A-4061-9C3C-85EB2F4ED73B}" type="pres">
      <dgm:prSet presAssocID="{BD11A525-BAD4-4C90-B56E-2CE599CC35A6}" presName="linNode" presStyleCnt="0"/>
      <dgm:spPr/>
      <dgm:t>
        <a:bodyPr/>
        <a:lstStyle/>
        <a:p>
          <a:endParaRPr lang="ru-RU"/>
        </a:p>
      </dgm:t>
    </dgm:pt>
    <dgm:pt modelId="{DF7C2078-F311-4B77-B46C-4862D652F058}" type="pres">
      <dgm:prSet presAssocID="{BD11A525-BAD4-4C90-B56E-2CE599CC35A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D97F0-47AC-472C-9861-BE03144033E7}" type="pres">
      <dgm:prSet presAssocID="{BD11A525-BAD4-4C90-B56E-2CE599CC35A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B12F2-1CC6-4281-9477-9742D45EC2CD}" type="pres">
      <dgm:prSet presAssocID="{C25EFB69-8A0D-4A10-86C5-5EE2E4870FD4}" presName="sp" presStyleCnt="0"/>
      <dgm:spPr/>
      <dgm:t>
        <a:bodyPr/>
        <a:lstStyle/>
        <a:p>
          <a:endParaRPr lang="ru-RU"/>
        </a:p>
      </dgm:t>
    </dgm:pt>
    <dgm:pt modelId="{A02F3CEB-5173-480B-9DCB-820A408E1B3B}" type="pres">
      <dgm:prSet presAssocID="{ABC7D6F2-17D3-465A-BB30-59A0428C0470}" presName="linNode" presStyleCnt="0"/>
      <dgm:spPr/>
      <dgm:t>
        <a:bodyPr/>
        <a:lstStyle/>
        <a:p>
          <a:endParaRPr lang="ru-RU"/>
        </a:p>
      </dgm:t>
    </dgm:pt>
    <dgm:pt modelId="{8ED891F4-C8E6-4E99-A0FA-46B123034EF0}" type="pres">
      <dgm:prSet presAssocID="{ABC7D6F2-17D3-465A-BB30-59A0428C047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09EDE-E165-43EA-AD1C-8FE66DAA03DB}" type="pres">
      <dgm:prSet presAssocID="{ABC7D6F2-17D3-465A-BB30-59A0428C047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2F73E4-5E14-4EA4-9EB9-47CA3C09889C}" srcId="{ABC7D6F2-17D3-465A-BB30-59A0428C0470}" destId="{BE1BCFC8-E2C0-44EB-B3A0-AD519BD3014D}" srcOrd="0" destOrd="0" parTransId="{2A062A6C-3357-4B27-8FD0-B3C0A184DED9}" sibTransId="{2E91687D-3A47-4CEB-B108-57FCD1C7D058}"/>
    <dgm:cxn modelId="{B69D0F5C-8B4C-43D0-9464-28C8F55E090F}" type="presOf" srcId="{26D81DC3-78B7-4261-B8C0-9EDFE77847CB}" destId="{C19E1568-6C5C-4CF4-8BEE-AF33B14C8A95}" srcOrd="0" destOrd="0" presId="urn:microsoft.com/office/officeart/2005/8/layout/vList5"/>
    <dgm:cxn modelId="{BDE1081C-0137-41CF-8A40-E3DAC00A9B0E}" type="presOf" srcId="{ABC7D6F2-17D3-465A-BB30-59A0428C0470}" destId="{8ED891F4-C8E6-4E99-A0FA-46B123034EF0}" srcOrd="0" destOrd="0" presId="urn:microsoft.com/office/officeart/2005/8/layout/vList5"/>
    <dgm:cxn modelId="{F38EB120-0CCF-41A9-94E7-6E0EC9D168D8}" type="presOf" srcId="{BE1BCFC8-E2C0-44EB-B3A0-AD519BD3014D}" destId="{EB909EDE-E165-43EA-AD1C-8FE66DAA03DB}" srcOrd="0" destOrd="0" presId="urn:microsoft.com/office/officeart/2005/8/layout/vList5"/>
    <dgm:cxn modelId="{9AC4FCD0-A678-4557-AE60-2BCB10D0C7BE}" type="presOf" srcId="{1648CC7F-F7DD-4975-B560-EFC11CB9BC84}" destId="{AE5D97F0-47AC-472C-9861-BE03144033E7}" srcOrd="0" destOrd="0" presId="urn:microsoft.com/office/officeart/2005/8/layout/vList5"/>
    <dgm:cxn modelId="{775D6954-4C27-4A37-9FF4-E2CB0F83B758}" srcId="{8DAAC66B-8744-492E-A1E8-D1304E6B671E}" destId="{BD11A525-BAD4-4C90-B56E-2CE599CC35A6}" srcOrd="1" destOrd="0" parTransId="{55BCC55F-FDC1-4CCA-9048-B75F5C5ACD81}" sibTransId="{C25EFB69-8A0D-4A10-86C5-5EE2E4870FD4}"/>
    <dgm:cxn modelId="{AEA119FC-382C-44BB-ADB7-5D493FA5B1EE}" type="presOf" srcId="{BD11A525-BAD4-4C90-B56E-2CE599CC35A6}" destId="{DF7C2078-F311-4B77-B46C-4862D652F058}" srcOrd="0" destOrd="0" presId="urn:microsoft.com/office/officeart/2005/8/layout/vList5"/>
    <dgm:cxn modelId="{B97E73FE-D835-40A1-AFEC-D193460005DB}" srcId="{BD11A525-BAD4-4C90-B56E-2CE599CC35A6}" destId="{1648CC7F-F7DD-4975-B560-EFC11CB9BC84}" srcOrd="0" destOrd="0" parTransId="{94333884-D38A-4AF6-A624-DEF64393D661}" sibTransId="{84E888E5-9339-4E3D-978D-30193D63778C}"/>
    <dgm:cxn modelId="{7FEA5865-9ADD-43D5-8107-0F30AE884A17}" srcId="{8DAAC66B-8744-492E-A1E8-D1304E6B671E}" destId="{26D81DC3-78B7-4261-B8C0-9EDFE77847CB}" srcOrd="0" destOrd="0" parTransId="{FB0FCB91-1624-4D4F-B8B4-8DB4446349D1}" sibTransId="{434A3392-40EE-4771-85D0-D841695AED2E}"/>
    <dgm:cxn modelId="{C4056453-6278-439F-BCC5-819264F36164}" srcId="{8DAAC66B-8744-492E-A1E8-D1304E6B671E}" destId="{ABC7D6F2-17D3-465A-BB30-59A0428C0470}" srcOrd="2" destOrd="0" parTransId="{B89DCD67-CADE-4EF9-A203-BF0CFAA64DED}" sibTransId="{25A1E505-6A2A-4C48-808E-F0F41EF6E76C}"/>
    <dgm:cxn modelId="{E136C865-BCB9-4777-BF79-BD57112661E3}" type="presOf" srcId="{8DAAC66B-8744-492E-A1E8-D1304E6B671E}" destId="{9D3D1DCA-BE6B-4866-9A7B-15872BB65D14}" srcOrd="0" destOrd="0" presId="urn:microsoft.com/office/officeart/2005/8/layout/vList5"/>
    <dgm:cxn modelId="{053C111D-244E-4D2A-A919-7B2337075E4D}" type="presOf" srcId="{BDBE2918-B242-484C-A1AD-12E129120317}" destId="{702E5484-B262-4D7A-A525-56788DD92728}" srcOrd="0" destOrd="0" presId="urn:microsoft.com/office/officeart/2005/8/layout/vList5"/>
    <dgm:cxn modelId="{D0987361-398D-4B69-9916-87B2884C2F50}" srcId="{26D81DC3-78B7-4261-B8C0-9EDFE77847CB}" destId="{BDBE2918-B242-484C-A1AD-12E129120317}" srcOrd="0" destOrd="0" parTransId="{F9CA8369-BBFB-4A9D-9D06-6A8D4BC8C186}" sibTransId="{985B198D-07AB-43D7-8B6F-C8E52D5EA155}"/>
    <dgm:cxn modelId="{8C670B60-D717-4EB4-A5A9-E424FFB74BBF}" type="presParOf" srcId="{9D3D1DCA-BE6B-4866-9A7B-15872BB65D14}" destId="{030DCCFC-5194-43C9-B3C7-8E2BF87027FC}" srcOrd="0" destOrd="0" presId="urn:microsoft.com/office/officeart/2005/8/layout/vList5"/>
    <dgm:cxn modelId="{36E0C903-31A5-43E5-90E8-EF38C5D9B49E}" type="presParOf" srcId="{030DCCFC-5194-43C9-B3C7-8E2BF87027FC}" destId="{C19E1568-6C5C-4CF4-8BEE-AF33B14C8A95}" srcOrd="0" destOrd="0" presId="urn:microsoft.com/office/officeart/2005/8/layout/vList5"/>
    <dgm:cxn modelId="{7BFFB0CD-AEC5-4C55-8560-3F69A7087B15}" type="presParOf" srcId="{030DCCFC-5194-43C9-B3C7-8E2BF87027FC}" destId="{702E5484-B262-4D7A-A525-56788DD92728}" srcOrd="1" destOrd="0" presId="urn:microsoft.com/office/officeart/2005/8/layout/vList5"/>
    <dgm:cxn modelId="{E5106495-496F-479E-95C6-18460C4B6F52}" type="presParOf" srcId="{9D3D1DCA-BE6B-4866-9A7B-15872BB65D14}" destId="{9A50B844-34E0-4803-8CC1-EB5FCE4D7405}" srcOrd="1" destOrd="0" presId="urn:microsoft.com/office/officeart/2005/8/layout/vList5"/>
    <dgm:cxn modelId="{09E2CE81-71AC-469F-8903-1026D10E9248}" type="presParOf" srcId="{9D3D1DCA-BE6B-4866-9A7B-15872BB65D14}" destId="{2DCF6AEB-1B0A-4061-9C3C-85EB2F4ED73B}" srcOrd="2" destOrd="0" presId="urn:microsoft.com/office/officeart/2005/8/layout/vList5"/>
    <dgm:cxn modelId="{8502E9CD-01DD-40C5-BF9D-02004B3AB324}" type="presParOf" srcId="{2DCF6AEB-1B0A-4061-9C3C-85EB2F4ED73B}" destId="{DF7C2078-F311-4B77-B46C-4862D652F058}" srcOrd="0" destOrd="0" presId="urn:microsoft.com/office/officeart/2005/8/layout/vList5"/>
    <dgm:cxn modelId="{7EB8E370-1BD2-42F4-A56D-F158CF8D5C8C}" type="presParOf" srcId="{2DCF6AEB-1B0A-4061-9C3C-85EB2F4ED73B}" destId="{AE5D97F0-47AC-472C-9861-BE03144033E7}" srcOrd="1" destOrd="0" presId="urn:microsoft.com/office/officeart/2005/8/layout/vList5"/>
    <dgm:cxn modelId="{D5C5A9AB-B7AD-4AF3-9714-8A25F352A0A4}" type="presParOf" srcId="{9D3D1DCA-BE6B-4866-9A7B-15872BB65D14}" destId="{9E7B12F2-1CC6-4281-9477-9742D45EC2CD}" srcOrd="3" destOrd="0" presId="urn:microsoft.com/office/officeart/2005/8/layout/vList5"/>
    <dgm:cxn modelId="{A7F9B714-954B-4B3A-AB92-E2FD3D67920D}" type="presParOf" srcId="{9D3D1DCA-BE6B-4866-9A7B-15872BB65D14}" destId="{A02F3CEB-5173-480B-9DCB-820A408E1B3B}" srcOrd="4" destOrd="0" presId="urn:microsoft.com/office/officeart/2005/8/layout/vList5"/>
    <dgm:cxn modelId="{174E3384-3CCD-4AE2-BE6D-E36ABEE3AEA3}" type="presParOf" srcId="{A02F3CEB-5173-480B-9DCB-820A408E1B3B}" destId="{8ED891F4-C8E6-4E99-A0FA-46B123034EF0}" srcOrd="0" destOrd="0" presId="urn:microsoft.com/office/officeart/2005/8/layout/vList5"/>
    <dgm:cxn modelId="{F6D6AF13-1C6A-42AE-A8A0-121066FE02B6}" type="presParOf" srcId="{A02F3CEB-5173-480B-9DCB-820A408E1B3B}" destId="{EB909EDE-E165-43EA-AD1C-8FE66DAA03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2C14E8-C367-4FDD-90F8-A0C5EB01F785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032FDD4-E6E9-4FCC-BC91-67F3A5DB9170}">
      <dgm:prSet phldrT="[Текст]" custT="1"/>
      <dgm:spPr>
        <a:solidFill>
          <a:srgbClr val="99CCFF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16 098,0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FAB130-2685-465A-9167-0A9321E45025}" type="parTrans" cxnId="{5B6B6A7C-3D02-4655-850C-E03DA3EAEA1D}">
      <dgm:prSet/>
      <dgm:spPr/>
      <dgm:t>
        <a:bodyPr/>
        <a:lstStyle/>
        <a:p>
          <a:endParaRPr lang="ru-RU"/>
        </a:p>
      </dgm:t>
    </dgm:pt>
    <dgm:pt modelId="{87C92E72-D70D-40D5-9F99-587FBA8BA306}" type="sibTrans" cxnId="{5B6B6A7C-3D02-4655-850C-E03DA3EAEA1D}">
      <dgm:prSet/>
      <dgm:spPr/>
      <dgm:t>
        <a:bodyPr/>
        <a:lstStyle/>
        <a:p>
          <a:endParaRPr lang="ru-RU"/>
        </a:p>
      </dgm:t>
    </dgm:pt>
    <dgm:pt modelId="{300B7986-555A-4AB5-BF65-9AA3C1E4FED7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Дотация на выравнивание бюджетной обеспеченности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1E83290-C869-4BD7-B663-5B77C47AFE30}" type="parTrans" cxnId="{9E90C9BE-B649-4A4D-923E-0B2552ED1E4A}">
      <dgm:prSet/>
      <dgm:spPr/>
      <dgm:t>
        <a:bodyPr/>
        <a:lstStyle/>
        <a:p>
          <a:endParaRPr lang="ru-RU"/>
        </a:p>
      </dgm:t>
    </dgm:pt>
    <dgm:pt modelId="{BDD6EAFC-D106-430A-ABB8-D04ECF37C675}" type="sibTrans" cxnId="{9E90C9BE-B649-4A4D-923E-0B2552ED1E4A}">
      <dgm:prSet/>
      <dgm:spPr/>
      <dgm:t>
        <a:bodyPr/>
        <a:lstStyle/>
        <a:p>
          <a:endParaRPr lang="ru-RU"/>
        </a:p>
      </dgm:t>
    </dgm:pt>
    <dgm:pt modelId="{974341E0-0744-47EA-8332-6822CB111B2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11 564,1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4A33EA-7424-42D9-AB71-CCC0BFAE0BB0}" type="parTrans" cxnId="{5C947972-1D38-4373-BA07-2149FF35F7D9}">
      <dgm:prSet/>
      <dgm:spPr/>
      <dgm:t>
        <a:bodyPr/>
        <a:lstStyle/>
        <a:p>
          <a:endParaRPr lang="ru-RU"/>
        </a:p>
      </dgm:t>
    </dgm:pt>
    <dgm:pt modelId="{F83E87DA-B06E-4B72-950A-B57FF89D2F92}" type="sibTrans" cxnId="{5C947972-1D38-4373-BA07-2149FF35F7D9}">
      <dgm:prSet/>
      <dgm:spPr/>
      <dgm:t>
        <a:bodyPr/>
        <a:lstStyle/>
        <a:p>
          <a:endParaRPr lang="ru-RU"/>
        </a:p>
      </dgm:t>
    </dgm:pt>
    <dgm:pt modelId="{6824BA37-737A-4DD3-9EDC-E97EA484C5AD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Полномочия по утилизации ТБО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3EC389E-BBD0-4851-B6A0-FDDB2F5EE384}" type="parTrans" cxnId="{1AD750A4-03EB-463D-A995-55CA2E1939E7}">
      <dgm:prSet/>
      <dgm:spPr/>
      <dgm:t>
        <a:bodyPr/>
        <a:lstStyle/>
        <a:p>
          <a:endParaRPr lang="ru-RU"/>
        </a:p>
      </dgm:t>
    </dgm:pt>
    <dgm:pt modelId="{AF47D2C3-9F92-4A3D-A123-43905C98FC8D}" type="sibTrans" cxnId="{1AD750A4-03EB-463D-A995-55CA2E1939E7}">
      <dgm:prSet/>
      <dgm:spPr/>
      <dgm:t>
        <a:bodyPr/>
        <a:lstStyle/>
        <a:p>
          <a:endParaRPr lang="ru-RU"/>
        </a:p>
      </dgm:t>
    </dgm:pt>
    <dgm:pt modelId="{9B2AC2FF-7177-4A77-B5D9-D87464EDEF36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700,0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452F0F-A745-423F-B832-399A13B26235}" type="parTrans" cxnId="{4CD47446-C34D-4A90-B3B2-52F5A0A5D944}">
      <dgm:prSet/>
      <dgm:spPr/>
      <dgm:t>
        <a:bodyPr/>
        <a:lstStyle/>
        <a:p>
          <a:endParaRPr lang="ru-RU"/>
        </a:p>
      </dgm:t>
    </dgm:pt>
    <dgm:pt modelId="{62CCEAD1-F823-40A7-9801-C61ED3C25655}" type="sibTrans" cxnId="{4CD47446-C34D-4A90-B3B2-52F5A0A5D944}">
      <dgm:prSet/>
      <dgm:spPr/>
      <dgm:t>
        <a:bodyPr/>
        <a:lstStyle/>
        <a:p>
          <a:endParaRPr lang="ru-RU"/>
        </a:p>
      </dgm:t>
    </dgm:pt>
    <dgm:pt modelId="{25432C96-722C-42DB-8199-FCFC611FA01C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Переселение граждан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Медянского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сельского поселения из аварийного жилья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5F93D286-D905-448D-AD60-11DA1C5DA778}" type="parTrans" cxnId="{C2DA85E0-0F27-494F-A683-3736C4EA0F9B}">
      <dgm:prSet/>
      <dgm:spPr/>
      <dgm:t>
        <a:bodyPr/>
        <a:lstStyle/>
        <a:p>
          <a:endParaRPr lang="ru-RU"/>
        </a:p>
      </dgm:t>
    </dgm:pt>
    <dgm:pt modelId="{30B4ADA9-357E-4ED6-A804-D9DB5C677E4B}" type="sibTrans" cxnId="{C2DA85E0-0F27-494F-A683-3736C4EA0F9B}">
      <dgm:prSet/>
      <dgm:spPr/>
      <dgm:t>
        <a:bodyPr/>
        <a:lstStyle/>
        <a:p>
          <a:endParaRPr lang="ru-RU"/>
        </a:p>
      </dgm:t>
    </dgm:pt>
    <dgm:pt modelId="{17596F04-5399-4656-A112-D13848436C95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1003,0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3C7AE9-1553-441F-9A15-1B6FDA1D1326}" type="parTrans" cxnId="{7C39A8BA-418E-4BF1-AED6-FFCCC8189AC8}">
      <dgm:prSet/>
      <dgm:spPr/>
      <dgm:t>
        <a:bodyPr/>
        <a:lstStyle/>
        <a:p>
          <a:endParaRPr lang="ru-RU"/>
        </a:p>
      </dgm:t>
    </dgm:pt>
    <dgm:pt modelId="{E9E81024-FE5E-4689-84B0-5C24716C1259}" type="sibTrans" cxnId="{7C39A8BA-418E-4BF1-AED6-FFCCC8189AC8}">
      <dgm:prSet/>
      <dgm:spPr/>
      <dgm:t>
        <a:bodyPr/>
        <a:lstStyle/>
        <a:p>
          <a:endParaRPr lang="ru-RU"/>
        </a:p>
      </dgm:t>
    </dgm:pt>
    <dgm:pt modelId="{ACE58E3C-2F8E-4AB0-A376-1DD14F56A522}">
      <dgm:prSet custT="1"/>
      <dgm:spPr>
        <a:solidFill>
          <a:srgbClr val="FF99FF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2081,5</a:t>
          </a:r>
          <a:endParaRPr lang="ru-RU" sz="3800" dirty="0">
            <a:solidFill>
              <a:srgbClr val="002060"/>
            </a:solidFill>
          </a:endParaRPr>
        </a:p>
      </dgm:t>
    </dgm:pt>
    <dgm:pt modelId="{E826082D-9934-4BDF-908B-8AC95E108528}" type="parTrans" cxnId="{25C01585-DCCF-4379-B4E6-2AD980F25891}">
      <dgm:prSet/>
      <dgm:spPr/>
      <dgm:t>
        <a:bodyPr/>
        <a:lstStyle/>
        <a:p>
          <a:endParaRPr lang="ru-RU"/>
        </a:p>
      </dgm:t>
    </dgm:pt>
    <dgm:pt modelId="{9EDFDE4B-EDAF-45E2-AED6-0059460A678A}" type="sibTrans" cxnId="{25C01585-DCCF-4379-B4E6-2AD980F25891}">
      <dgm:prSet/>
      <dgm:spPr/>
      <dgm:t>
        <a:bodyPr/>
        <a:lstStyle/>
        <a:p>
          <a:endParaRPr lang="ru-RU"/>
        </a:p>
      </dgm:t>
    </dgm:pt>
    <dgm:pt modelId="{88773F02-782F-44FD-97B3-F3DF018A9B34}">
      <dgm:prSet custT="1"/>
      <dgm:spPr>
        <a:solidFill>
          <a:srgbClr val="99FF99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4411,9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F0C471-8EE4-4E5A-9279-CBEA4B69CFC6}" type="parTrans" cxnId="{5B5B77C0-C612-4D0C-8C73-A92091EE204B}">
      <dgm:prSet/>
      <dgm:spPr/>
      <dgm:t>
        <a:bodyPr/>
        <a:lstStyle/>
        <a:p>
          <a:endParaRPr lang="ru-RU"/>
        </a:p>
      </dgm:t>
    </dgm:pt>
    <dgm:pt modelId="{0C461E45-81D3-43FF-9936-619B2DD0CED8}" type="sibTrans" cxnId="{5B5B77C0-C612-4D0C-8C73-A92091EE204B}">
      <dgm:prSet/>
      <dgm:spPr/>
      <dgm:t>
        <a:bodyPr/>
        <a:lstStyle/>
        <a:p>
          <a:endParaRPr lang="ru-RU"/>
        </a:p>
      </dgm:t>
    </dgm:pt>
    <dgm:pt modelId="{FDFDC3F5-D4CF-4CF3-A891-C8B9635B8DFB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Строительство газопровода по ул. 8 марта (с № 1 по № 81) в с.Ашап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12FEB8F-A6B5-4D10-85B9-221A42240F9D}" type="parTrans" cxnId="{6813E2F8-A63B-4649-9161-3EA0163637A2}">
      <dgm:prSet/>
      <dgm:spPr/>
      <dgm:t>
        <a:bodyPr/>
        <a:lstStyle/>
        <a:p>
          <a:endParaRPr lang="ru-RU"/>
        </a:p>
      </dgm:t>
    </dgm:pt>
    <dgm:pt modelId="{833028EE-7F7E-4673-ADBE-A8E669EB4D02}" type="sibTrans" cxnId="{6813E2F8-A63B-4649-9161-3EA0163637A2}">
      <dgm:prSet/>
      <dgm:spPr/>
      <dgm:t>
        <a:bodyPr/>
        <a:lstStyle/>
        <a:p>
          <a:endParaRPr lang="ru-RU"/>
        </a:p>
      </dgm:t>
    </dgm:pt>
    <dgm:pt modelId="{4E60A970-E89C-48E6-9161-FBDA949216AA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Строительство газопровода  по ул. П.Юшкова 46-58, ул. 40 Лет Победы 1-14, ул.Новая 15 и ул.Юбилейная 35-39, 42-56 в с.Медянка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731B6F4-EDC5-4F21-A027-246BA8B85F7E}" type="parTrans" cxnId="{484C4108-DD4F-4B4C-9414-7D8F431ACAF4}">
      <dgm:prSet/>
      <dgm:spPr/>
      <dgm:t>
        <a:bodyPr/>
        <a:lstStyle/>
        <a:p>
          <a:endParaRPr lang="ru-RU"/>
        </a:p>
      </dgm:t>
    </dgm:pt>
    <dgm:pt modelId="{F65AECC8-B853-49A4-B8B9-1A738C5D589E}" type="sibTrans" cxnId="{484C4108-DD4F-4B4C-9414-7D8F431ACAF4}">
      <dgm:prSet/>
      <dgm:spPr/>
      <dgm:t>
        <a:bodyPr/>
        <a:lstStyle/>
        <a:p>
          <a:endParaRPr lang="ru-RU"/>
        </a:p>
      </dgm:t>
    </dgm:pt>
    <dgm:pt modelId="{4B812E47-F83C-4F62-9C5C-BE9609071DE8}">
      <dgm:prSet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DB93B2F-2DAF-4F20-A5C2-E34F90FF370D}" type="parTrans" cxnId="{FBF88B7A-C56F-44EB-A63A-A47F3E5EBB5A}">
      <dgm:prSet/>
      <dgm:spPr/>
      <dgm:t>
        <a:bodyPr/>
        <a:lstStyle/>
        <a:p>
          <a:endParaRPr lang="ru-RU"/>
        </a:p>
      </dgm:t>
    </dgm:pt>
    <dgm:pt modelId="{77F14EF6-3CBE-4BDB-99C8-184B692E86C0}" type="sibTrans" cxnId="{FBF88B7A-C56F-44EB-A63A-A47F3E5EBB5A}">
      <dgm:prSet/>
      <dgm:spPr/>
      <dgm:t>
        <a:bodyPr/>
        <a:lstStyle/>
        <a:p>
          <a:endParaRPr lang="ru-RU"/>
        </a:p>
      </dgm:t>
    </dgm:pt>
    <dgm:pt modelId="{C120DBC5-FA0A-4A41-88BC-8227F5F9E091}">
      <dgm:prSet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9588EC5-ADB2-4505-A88F-1B11F007B894}" type="parTrans" cxnId="{83A2302C-4C30-4C38-99C4-574F8404B976}">
      <dgm:prSet/>
      <dgm:spPr/>
      <dgm:t>
        <a:bodyPr/>
        <a:lstStyle/>
        <a:p>
          <a:endParaRPr lang="ru-RU"/>
        </a:p>
      </dgm:t>
    </dgm:pt>
    <dgm:pt modelId="{F8A4F0B5-4479-491C-B24B-FC6C0E128F12}" type="sibTrans" cxnId="{83A2302C-4C30-4C38-99C4-574F8404B976}">
      <dgm:prSet/>
      <dgm:spPr/>
      <dgm:t>
        <a:bodyPr/>
        <a:lstStyle/>
        <a:p>
          <a:endParaRPr lang="ru-RU"/>
        </a:p>
      </dgm:t>
    </dgm:pt>
    <dgm:pt modelId="{D48517ED-787A-44CD-860F-AD52992F96A3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Строительство газопровода  по ул.Заречная, Беляева,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Падерная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Подгорная с. Орда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6022C41-9AAA-446E-9E5D-E62328D6660C}" type="parTrans" cxnId="{F6D01655-1AF1-4814-B50D-AC738C47EC86}">
      <dgm:prSet/>
      <dgm:spPr/>
      <dgm:t>
        <a:bodyPr/>
        <a:lstStyle/>
        <a:p>
          <a:endParaRPr lang="ru-RU"/>
        </a:p>
      </dgm:t>
    </dgm:pt>
    <dgm:pt modelId="{77353ACC-668F-482F-8B18-3120B2293B11}" type="sibTrans" cxnId="{F6D01655-1AF1-4814-B50D-AC738C47EC86}">
      <dgm:prSet/>
      <dgm:spPr/>
      <dgm:t>
        <a:bodyPr/>
        <a:lstStyle/>
        <a:p>
          <a:endParaRPr lang="ru-RU"/>
        </a:p>
      </dgm:t>
    </dgm:pt>
    <dgm:pt modelId="{4F03A9FE-A4C8-4BEE-B078-923CBDA329FE}" type="pres">
      <dgm:prSet presAssocID="{7D2C14E8-C367-4FDD-90F8-A0C5EB01F7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AC6777-920C-4A0F-9446-DBA49093BF7A}" type="pres">
      <dgm:prSet presAssocID="{8032FDD4-E6E9-4FCC-BC91-67F3A5DB9170}" presName="linNode" presStyleCnt="0"/>
      <dgm:spPr/>
      <dgm:t>
        <a:bodyPr/>
        <a:lstStyle/>
        <a:p>
          <a:endParaRPr lang="ru-RU"/>
        </a:p>
      </dgm:t>
    </dgm:pt>
    <dgm:pt modelId="{2FB7B62A-4941-487F-901F-0D179A1DA286}" type="pres">
      <dgm:prSet presAssocID="{8032FDD4-E6E9-4FCC-BC91-67F3A5DB9170}" presName="parentText" presStyleLbl="node1" presStyleIdx="0" presStyleCnt="6" custLinFactNeighborX="-1" custLinFactNeighborY="-103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3C90B-B6CD-4DA7-8B5E-52D52BE2F80A}" type="pres">
      <dgm:prSet presAssocID="{8032FDD4-E6E9-4FCC-BC91-67F3A5DB9170}" presName="descendantText" presStyleLbl="alignAccFollowNode1" presStyleIdx="0" presStyleCnt="6" custScaleX="109204" custLinFactNeighborX="10" custLinFactNeighborY="-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AF820-7C53-4251-BF52-1EE24CA98B0F}" type="pres">
      <dgm:prSet presAssocID="{87C92E72-D70D-40D5-9F99-587FBA8BA306}" presName="sp" presStyleCnt="0"/>
      <dgm:spPr/>
      <dgm:t>
        <a:bodyPr/>
        <a:lstStyle/>
        <a:p>
          <a:endParaRPr lang="ru-RU"/>
        </a:p>
      </dgm:t>
    </dgm:pt>
    <dgm:pt modelId="{98D10A00-AAD7-430D-820C-D9EE9DE54D40}" type="pres">
      <dgm:prSet presAssocID="{974341E0-0744-47EA-8332-6822CB111B23}" presName="linNode" presStyleCnt="0"/>
      <dgm:spPr/>
      <dgm:t>
        <a:bodyPr/>
        <a:lstStyle/>
        <a:p>
          <a:endParaRPr lang="ru-RU"/>
        </a:p>
      </dgm:t>
    </dgm:pt>
    <dgm:pt modelId="{4FA8C041-1F1F-4E55-A207-CDB964290E59}" type="pres">
      <dgm:prSet presAssocID="{974341E0-0744-47EA-8332-6822CB111B23}" presName="parentText" presStyleLbl="node1" presStyleIdx="1" presStyleCnt="6" custLinFactNeighborX="-1" custLinFactNeighborY="-39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C0006-F554-4186-885E-D2334C20A0F1}" type="pres">
      <dgm:prSet presAssocID="{974341E0-0744-47EA-8332-6822CB111B23}" presName="descendantText" presStyleLbl="alignAccFollowNode1" presStyleIdx="1" presStyleCnt="6" custScaleX="106012" custLinFactY="200000" custLinFactNeighborX="968" custLinFactNeighborY="276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A14AB-0009-4B0C-9084-8937505A1FDB}" type="pres">
      <dgm:prSet presAssocID="{F83E87DA-B06E-4B72-950A-B57FF89D2F92}" presName="sp" presStyleCnt="0"/>
      <dgm:spPr/>
      <dgm:t>
        <a:bodyPr/>
        <a:lstStyle/>
        <a:p>
          <a:endParaRPr lang="ru-RU"/>
        </a:p>
      </dgm:t>
    </dgm:pt>
    <dgm:pt modelId="{2DA0AC02-50F7-480E-875C-FD9D7E8D8466}" type="pres">
      <dgm:prSet presAssocID="{88773F02-782F-44FD-97B3-F3DF018A9B34}" presName="linNode" presStyleCnt="0"/>
      <dgm:spPr/>
      <dgm:t>
        <a:bodyPr/>
        <a:lstStyle/>
        <a:p>
          <a:endParaRPr lang="ru-RU"/>
        </a:p>
      </dgm:t>
    </dgm:pt>
    <dgm:pt modelId="{F9B1F1CA-E9CD-45CB-BE2A-847495CA5257}" type="pres">
      <dgm:prSet presAssocID="{88773F02-782F-44FD-97B3-F3DF018A9B34}" presName="parentText" presStyleLbl="node1" presStyleIdx="2" presStyleCnt="6" custLinFactNeighborX="-1" custLinFactNeighborY="171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525C6-386D-4F67-9C77-D4361F0E77BA}" type="pres">
      <dgm:prSet presAssocID="{88773F02-782F-44FD-97B3-F3DF018A9B34}" presName="descendantText" presStyleLbl="alignAccFollowNode1" presStyleIdx="2" presStyleCnt="6" custScaleX="108645" custScaleY="138772" custLinFactY="-35853" custLinFactNeighborX="-29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65031-75CB-4193-A856-7703876A5557}" type="pres">
      <dgm:prSet presAssocID="{0C461E45-81D3-43FF-9936-619B2DD0CED8}" presName="sp" presStyleCnt="0"/>
      <dgm:spPr/>
      <dgm:t>
        <a:bodyPr/>
        <a:lstStyle/>
        <a:p>
          <a:endParaRPr lang="ru-RU"/>
        </a:p>
      </dgm:t>
    </dgm:pt>
    <dgm:pt modelId="{9745A8F2-B32C-495E-A84A-6FF41E876090}" type="pres">
      <dgm:prSet presAssocID="{ACE58E3C-2F8E-4AB0-A376-1DD14F56A522}" presName="linNode" presStyleCnt="0"/>
      <dgm:spPr/>
      <dgm:t>
        <a:bodyPr/>
        <a:lstStyle/>
        <a:p>
          <a:endParaRPr lang="ru-RU"/>
        </a:p>
      </dgm:t>
    </dgm:pt>
    <dgm:pt modelId="{38D6A8A3-B3AE-4929-B25C-58B2E265A3D1}" type="pres">
      <dgm:prSet presAssocID="{ACE58E3C-2F8E-4AB0-A376-1DD14F56A522}" presName="parentText" presStyleLbl="node1" presStyleIdx="3" presStyleCnt="6" custLinFactNeighborX="-1654" custLinFactNeighborY="287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FE56-1114-40B3-8EAF-AD886CA87596}" type="pres">
      <dgm:prSet presAssocID="{ACE58E3C-2F8E-4AB0-A376-1DD14F56A522}" presName="descendantText" presStyleLbl="alignAccFollowNode1" presStyleIdx="3" presStyleCnt="6" custScaleX="109038" custScaleY="148765" custLinFactY="-29371" custLinFactNeighborX="-303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E3F5F-27DE-4B78-84AF-D73168E19DF7}" type="pres">
      <dgm:prSet presAssocID="{9EDFDE4B-EDAF-45E2-AED6-0059460A678A}" presName="sp" presStyleCnt="0"/>
      <dgm:spPr/>
      <dgm:t>
        <a:bodyPr/>
        <a:lstStyle/>
        <a:p>
          <a:endParaRPr lang="ru-RU"/>
        </a:p>
      </dgm:t>
    </dgm:pt>
    <dgm:pt modelId="{4B901CA2-9F80-4C8F-A536-34428A54EA97}" type="pres">
      <dgm:prSet presAssocID="{17596F04-5399-4656-A112-D13848436C95}" presName="linNode" presStyleCnt="0"/>
      <dgm:spPr/>
      <dgm:t>
        <a:bodyPr/>
        <a:lstStyle/>
        <a:p>
          <a:endParaRPr lang="ru-RU"/>
        </a:p>
      </dgm:t>
    </dgm:pt>
    <dgm:pt modelId="{D971B676-0433-4F6C-9C05-F25D9FF9F0C9}" type="pres">
      <dgm:prSet presAssocID="{17596F04-5399-4656-A112-D13848436C95}" presName="parentText" presStyleLbl="node1" presStyleIdx="4" presStyleCnt="6" custLinFactNeighborX="-1650" custLinFactNeighborY="19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FD95C-8C53-46F0-AE65-9B82E2617804}" type="pres">
      <dgm:prSet presAssocID="{17596F04-5399-4656-A112-D13848436C95}" presName="descendantText" presStyleLbl="alignAccFollowNode1" presStyleIdx="4" presStyleCnt="6" custScaleX="108697" custScaleY="166223" custLinFactY="-7223" custLinFactNeighborX="-29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788F6-53DB-4541-9D1B-85091A5D08A8}" type="pres">
      <dgm:prSet presAssocID="{E9E81024-FE5E-4689-84B0-5C24716C1259}" presName="sp" presStyleCnt="0"/>
      <dgm:spPr/>
      <dgm:t>
        <a:bodyPr/>
        <a:lstStyle/>
        <a:p>
          <a:endParaRPr lang="ru-RU"/>
        </a:p>
      </dgm:t>
    </dgm:pt>
    <dgm:pt modelId="{99683444-8AD1-4D9A-BB57-DA98022A1AB7}" type="pres">
      <dgm:prSet presAssocID="{9B2AC2FF-7177-4A77-B5D9-D87464EDEF36}" presName="linNode" presStyleCnt="0"/>
      <dgm:spPr/>
      <dgm:t>
        <a:bodyPr/>
        <a:lstStyle/>
        <a:p>
          <a:endParaRPr lang="ru-RU"/>
        </a:p>
      </dgm:t>
    </dgm:pt>
    <dgm:pt modelId="{C4FD85DE-E076-4730-BD2C-29F83E83C2A4}" type="pres">
      <dgm:prSet presAssocID="{9B2AC2FF-7177-4A77-B5D9-D87464EDEF36}" presName="parentText" presStyleLbl="node1" presStyleIdx="5" presStyleCnt="6" custLinFactNeighborX="-1" custLinFactNeighborY="293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67336-FE7D-48D7-9EAF-E020E571A48C}" type="pres">
      <dgm:prSet presAssocID="{9B2AC2FF-7177-4A77-B5D9-D87464EDEF36}" presName="descendantText" presStyleLbl="alignAccFollowNode1" presStyleIdx="5" presStyleCnt="6" custScaleX="110746" custLinFactNeighborX="950" custLinFactNeighborY="-1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D01655-1AF1-4814-B50D-AC738C47EC86}" srcId="{17596F04-5399-4656-A112-D13848436C95}" destId="{D48517ED-787A-44CD-860F-AD52992F96A3}" srcOrd="0" destOrd="0" parTransId="{26022C41-9AAA-446E-9E5D-E62328D6660C}" sibTransId="{77353ACC-668F-482F-8B18-3120B2293B11}"/>
    <dgm:cxn modelId="{25C01585-DCCF-4379-B4E6-2AD980F25891}" srcId="{7D2C14E8-C367-4FDD-90F8-A0C5EB01F785}" destId="{ACE58E3C-2F8E-4AB0-A376-1DD14F56A522}" srcOrd="3" destOrd="0" parTransId="{E826082D-9934-4BDF-908B-8AC95E108528}" sibTransId="{9EDFDE4B-EDAF-45E2-AED6-0059460A678A}"/>
    <dgm:cxn modelId="{402C0BB2-3933-48B9-86F7-AA445237BE22}" type="presOf" srcId="{C120DBC5-FA0A-4A41-88BC-8227F5F9E091}" destId="{2342FE56-1114-40B3-8EAF-AD886CA87596}" srcOrd="0" destOrd="0" presId="urn:microsoft.com/office/officeart/2005/8/layout/vList5"/>
    <dgm:cxn modelId="{CA276049-1CE1-4651-8034-79C790B7C1B9}" type="presOf" srcId="{4E60A970-E89C-48E6-9161-FBDA949216AA}" destId="{2342FE56-1114-40B3-8EAF-AD886CA87596}" srcOrd="0" destOrd="1" presId="urn:microsoft.com/office/officeart/2005/8/layout/vList5"/>
    <dgm:cxn modelId="{83A2302C-4C30-4C38-99C4-574F8404B976}" srcId="{ACE58E3C-2F8E-4AB0-A376-1DD14F56A522}" destId="{C120DBC5-FA0A-4A41-88BC-8227F5F9E091}" srcOrd="0" destOrd="0" parTransId="{B9588EC5-ADB2-4505-A88F-1B11F007B894}" sibTransId="{F8A4F0B5-4479-491C-B24B-FC6C0E128F12}"/>
    <dgm:cxn modelId="{D8EC147E-6C97-4927-992A-6BAD8121B1FF}" type="presOf" srcId="{D48517ED-787A-44CD-860F-AD52992F96A3}" destId="{F9AFD95C-8C53-46F0-AE65-9B82E2617804}" srcOrd="0" destOrd="0" presId="urn:microsoft.com/office/officeart/2005/8/layout/vList5"/>
    <dgm:cxn modelId="{B81C7CB3-12C2-41EB-90FB-8FA0AB59CF78}" type="presOf" srcId="{300B7986-555A-4AB5-BF65-9AA3C1E4FED7}" destId="{BE83C90B-B6CD-4DA7-8B5E-52D52BE2F80A}" srcOrd="0" destOrd="0" presId="urn:microsoft.com/office/officeart/2005/8/layout/vList5"/>
    <dgm:cxn modelId="{7C39A8BA-418E-4BF1-AED6-FFCCC8189AC8}" srcId="{7D2C14E8-C367-4FDD-90F8-A0C5EB01F785}" destId="{17596F04-5399-4656-A112-D13848436C95}" srcOrd="4" destOrd="0" parTransId="{A33C7AE9-1553-441F-9A15-1B6FDA1D1326}" sibTransId="{E9E81024-FE5E-4689-84B0-5C24716C1259}"/>
    <dgm:cxn modelId="{484C4108-DD4F-4B4C-9414-7D8F431ACAF4}" srcId="{ACE58E3C-2F8E-4AB0-A376-1DD14F56A522}" destId="{4E60A970-E89C-48E6-9161-FBDA949216AA}" srcOrd="1" destOrd="0" parTransId="{2731B6F4-EDC5-4F21-A027-246BA8B85F7E}" sibTransId="{F65AECC8-B853-49A4-B8B9-1A738C5D589E}"/>
    <dgm:cxn modelId="{C9C699A1-C008-4045-AF35-E47D41ACD2E7}" type="presOf" srcId="{9B2AC2FF-7177-4A77-B5D9-D87464EDEF36}" destId="{C4FD85DE-E076-4730-BD2C-29F83E83C2A4}" srcOrd="0" destOrd="0" presId="urn:microsoft.com/office/officeart/2005/8/layout/vList5"/>
    <dgm:cxn modelId="{6813E2F8-A63B-4649-9161-3EA0163637A2}" srcId="{88773F02-782F-44FD-97B3-F3DF018A9B34}" destId="{FDFDC3F5-D4CF-4CF3-A891-C8B9635B8DFB}" srcOrd="0" destOrd="0" parTransId="{612FEB8F-A6B5-4D10-85B9-221A42240F9D}" sibTransId="{833028EE-7F7E-4673-ADBE-A8E669EB4D02}"/>
    <dgm:cxn modelId="{A750ACD4-8BB2-4A97-8015-85CDBF27DB09}" type="presOf" srcId="{25432C96-722C-42DB-8199-FCFC611FA01C}" destId="{4F667336-FE7D-48D7-9EAF-E020E571A48C}" srcOrd="0" destOrd="0" presId="urn:microsoft.com/office/officeart/2005/8/layout/vList5"/>
    <dgm:cxn modelId="{9E90C9BE-B649-4A4D-923E-0B2552ED1E4A}" srcId="{8032FDD4-E6E9-4FCC-BC91-67F3A5DB9170}" destId="{300B7986-555A-4AB5-BF65-9AA3C1E4FED7}" srcOrd="0" destOrd="0" parTransId="{01E83290-C869-4BD7-B663-5B77C47AFE30}" sibTransId="{BDD6EAFC-D106-430A-ABB8-D04ECF37C675}"/>
    <dgm:cxn modelId="{1BC1CACA-E915-4F31-B0EB-A7D3DFA5026F}" type="presOf" srcId="{88773F02-782F-44FD-97B3-F3DF018A9B34}" destId="{F9B1F1CA-E9CD-45CB-BE2A-847495CA5257}" srcOrd="0" destOrd="0" presId="urn:microsoft.com/office/officeart/2005/8/layout/vList5"/>
    <dgm:cxn modelId="{8F9154EE-66D1-4210-AEEA-9A47D6784440}" type="presOf" srcId="{17596F04-5399-4656-A112-D13848436C95}" destId="{D971B676-0433-4F6C-9C05-F25D9FF9F0C9}" srcOrd="0" destOrd="0" presId="urn:microsoft.com/office/officeart/2005/8/layout/vList5"/>
    <dgm:cxn modelId="{0E6B911F-2CAB-4AE8-8EA3-53CCF3D04C3E}" type="presOf" srcId="{7D2C14E8-C367-4FDD-90F8-A0C5EB01F785}" destId="{4F03A9FE-A4C8-4BEE-B078-923CBDA329FE}" srcOrd="0" destOrd="0" presId="urn:microsoft.com/office/officeart/2005/8/layout/vList5"/>
    <dgm:cxn modelId="{5B6B6A7C-3D02-4655-850C-E03DA3EAEA1D}" srcId="{7D2C14E8-C367-4FDD-90F8-A0C5EB01F785}" destId="{8032FDD4-E6E9-4FCC-BC91-67F3A5DB9170}" srcOrd="0" destOrd="0" parTransId="{A4FAB130-2685-465A-9167-0A9321E45025}" sibTransId="{87C92E72-D70D-40D5-9F99-587FBA8BA306}"/>
    <dgm:cxn modelId="{FBF88B7A-C56F-44EB-A63A-A47F3E5EBB5A}" srcId="{ACE58E3C-2F8E-4AB0-A376-1DD14F56A522}" destId="{4B812E47-F83C-4F62-9C5C-BE9609071DE8}" srcOrd="2" destOrd="0" parTransId="{DDB93B2F-2DAF-4F20-A5C2-E34F90FF370D}" sibTransId="{77F14EF6-3CBE-4BDB-99C8-184B692E86C0}"/>
    <dgm:cxn modelId="{5B5B77C0-C612-4D0C-8C73-A92091EE204B}" srcId="{7D2C14E8-C367-4FDD-90F8-A0C5EB01F785}" destId="{88773F02-782F-44FD-97B3-F3DF018A9B34}" srcOrd="2" destOrd="0" parTransId="{4CF0C471-8EE4-4E5A-9279-CBEA4B69CFC6}" sibTransId="{0C461E45-81D3-43FF-9936-619B2DD0CED8}"/>
    <dgm:cxn modelId="{2E2E939B-05A9-49D9-A5E3-238110CA3C5F}" type="presOf" srcId="{974341E0-0744-47EA-8332-6822CB111B23}" destId="{4FA8C041-1F1F-4E55-A207-CDB964290E59}" srcOrd="0" destOrd="0" presId="urn:microsoft.com/office/officeart/2005/8/layout/vList5"/>
    <dgm:cxn modelId="{DA4D815D-9F27-4D37-BED9-3CDCF4D27B78}" type="presOf" srcId="{ACE58E3C-2F8E-4AB0-A376-1DD14F56A522}" destId="{38D6A8A3-B3AE-4929-B25C-58B2E265A3D1}" srcOrd="0" destOrd="0" presId="urn:microsoft.com/office/officeart/2005/8/layout/vList5"/>
    <dgm:cxn modelId="{6BE798DC-4351-47B1-80A5-1B7D6D242F24}" type="presOf" srcId="{8032FDD4-E6E9-4FCC-BC91-67F3A5DB9170}" destId="{2FB7B62A-4941-487F-901F-0D179A1DA286}" srcOrd="0" destOrd="0" presId="urn:microsoft.com/office/officeart/2005/8/layout/vList5"/>
    <dgm:cxn modelId="{FF38C66C-AA0A-4D69-A95F-67C23A001958}" type="presOf" srcId="{4B812E47-F83C-4F62-9C5C-BE9609071DE8}" destId="{2342FE56-1114-40B3-8EAF-AD886CA87596}" srcOrd="0" destOrd="2" presId="urn:microsoft.com/office/officeart/2005/8/layout/vList5"/>
    <dgm:cxn modelId="{4CD47446-C34D-4A90-B3B2-52F5A0A5D944}" srcId="{7D2C14E8-C367-4FDD-90F8-A0C5EB01F785}" destId="{9B2AC2FF-7177-4A77-B5D9-D87464EDEF36}" srcOrd="5" destOrd="0" parTransId="{4F452F0F-A745-423F-B832-399A13B26235}" sibTransId="{62CCEAD1-F823-40A7-9801-C61ED3C25655}"/>
    <dgm:cxn modelId="{07FE5748-BD98-4A8D-B95D-175B282FA34D}" type="presOf" srcId="{FDFDC3F5-D4CF-4CF3-A891-C8B9635B8DFB}" destId="{863525C6-386D-4F67-9C77-D4361F0E77BA}" srcOrd="0" destOrd="0" presId="urn:microsoft.com/office/officeart/2005/8/layout/vList5"/>
    <dgm:cxn modelId="{5C947972-1D38-4373-BA07-2149FF35F7D9}" srcId="{7D2C14E8-C367-4FDD-90F8-A0C5EB01F785}" destId="{974341E0-0744-47EA-8332-6822CB111B23}" srcOrd="1" destOrd="0" parTransId="{FB4A33EA-7424-42D9-AB71-CCC0BFAE0BB0}" sibTransId="{F83E87DA-B06E-4B72-950A-B57FF89D2F92}"/>
    <dgm:cxn modelId="{C2DA85E0-0F27-494F-A683-3736C4EA0F9B}" srcId="{9B2AC2FF-7177-4A77-B5D9-D87464EDEF36}" destId="{25432C96-722C-42DB-8199-FCFC611FA01C}" srcOrd="0" destOrd="0" parTransId="{5F93D286-D905-448D-AD60-11DA1C5DA778}" sibTransId="{30B4ADA9-357E-4ED6-A804-D9DB5C677E4B}"/>
    <dgm:cxn modelId="{1AD750A4-03EB-463D-A995-55CA2E1939E7}" srcId="{974341E0-0744-47EA-8332-6822CB111B23}" destId="{6824BA37-737A-4DD3-9EDC-E97EA484C5AD}" srcOrd="0" destOrd="0" parTransId="{F3EC389E-BBD0-4851-B6A0-FDDB2F5EE384}" sibTransId="{AF47D2C3-9F92-4A3D-A123-43905C98FC8D}"/>
    <dgm:cxn modelId="{EF3C5649-6AB7-481E-A8A5-C5B617913A31}" type="presOf" srcId="{6824BA37-737A-4DD3-9EDC-E97EA484C5AD}" destId="{88CC0006-F554-4186-885E-D2334C20A0F1}" srcOrd="0" destOrd="0" presId="urn:microsoft.com/office/officeart/2005/8/layout/vList5"/>
    <dgm:cxn modelId="{9C417470-570A-4438-A017-317721E29A02}" type="presParOf" srcId="{4F03A9FE-A4C8-4BEE-B078-923CBDA329FE}" destId="{21AC6777-920C-4A0F-9446-DBA49093BF7A}" srcOrd="0" destOrd="0" presId="urn:microsoft.com/office/officeart/2005/8/layout/vList5"/>
    <dgm:cxn modelId="{C16D91DB-DC82-465E-8360-311E2A7BDD4C}" type="presParOf" srcId="{21AC6777-920C-4A0F-9446-DBA49093BF7A}" destId="{2FB7B62A-4941-487F-901F-0D179A1DA286}" srcOrd="0" destOrd="0" presId="urn:microsoft.com/office/officeart/2005/8/layout/vList5"/>
    <dgm:cxn modelId="{9D47EAB4-2109-4B8A-9F8B-5A79B3FCE8F2}" type="presParOf" srcId="{21AC6777-920C-4A0F-9446-DBA49093BF7A}" destId="{BE83C90B-B6CD-4DA7-8B5E-52D52BE2F80A}" srcOrd="1" destOrd="0" presId="urn:microsoft.com/office/officeart/2005/8/layout/vList5"/>
    <dgm:cxn modelId="{72905715-14A3-44A2-A6FC-1C270BCC351B}" type="presParOf" srcId="{4F03A9FE-A4C8-4BEE-B078-923CBDA329FE}" destId="{39DAF820-7C53-4251-BF52-1EE24CA98B0F}" srcOrd="1" destOrd="0" presId="urn:microsoft.com/office/officeart/2005/8/layout/vList5"/>
    <dgm:cxn modelId="{6275DFE5-AA6C-4D07-B151-1782D665192E}" type="presParOf" srcId="{4F03A9FE-A4C8-4BEE-B078-923CBDA329FE}" destId="{98D10A00-AAD7-430D-820C-D9EE9DE54D40}" srcOrd="2" destOrd="0" presId="urn:microsoft.com/office/officeart/2005/8/layout/vList5"/>
    <dgm:cxn modelId="{2379A822-6398-4367-96AC-457C4EB3ADCF}" type="presParOf" srcId="{98D10A00-AAD7-430D-820C-D9EE9DE54D40}" destId="{4FA8C041-1F1F-4E55-A207-CDB964290E59}" srcOrd="0" destOrd="0" presId="urn:microsoft.com/office/officeart/2005/8/layout/vList5"/>
    <dgm:cxn modelId="{D40BCF74-4D1C-4CC2-B5CD-73E8947E1F4E}" type="presParOf" srcId="{98D10A00-AAD7-430D-820C-D9EE9DE54D40}" destId="{88CC0006-F554-4186-885E-D2334C20A0F1}" srcOrd="1" destOrd="0" presId="urn:microsoft.com/office/officeart/2005/8/layout/vList5"/>
    <dgm:cxn modelId="{03325537-225A-479F-9D73-D9F04692B83F}" type="presParOf" srcId="{4F03A9FE-A4C8-4BEE-B078-923CBDA329FE}" destId="{6E6A14AB-0009-4B0C-9084-8937505A1FDB}" srcOrd="3" destOrd="0" presId="urn:microsoft.com/office/officeart/2005/8/layout/vList5"/>
    <dgm:cxn modelId="{9F73A0AF-897B-4AA1-A995-3B76DFCE9C36}" type="presParOf" srcId="{4F03A9FE-A4C8-4BEE-B078-923CBDA329FE}" destId="{2DA0AC02-50F7-480E-875C-FD9D7E8D8466}" srcOrd="4" destOrd="0" presId="urn:microsoft.com/office/officeart/2005/8/layout/vList5"/>
    <dgm:cxn modelId="{E888FE4F-E5DB-427A-98ED-7EDA1BF1E3E6}" type="presParOf" srcId="{2DA0AC02-50F7-480E-875C-FD9D7E8D8466}" destId="{F9B1F1CA-E9CD-45CB-BE2A-847495CA5257}" srcOrd="0" destOrd="0" presId="urn:microsoft.com/office/officeart/2005/8/layout/vList5"/>
    <dgm:cxn modelId="{F0CC4D89-4E1E-4950-925B-F583CCFC2984}" type="presParOf" srcId="{2DA0AC02-50F7-480E-875C-FD9D7E8D8466}" destId="{863525C6-386D-4F67-9C77-D4361F0E77BA}" srcOrd="1" destOrd="0" presId="urn:microsoft.com/office/officeart/2005/8/layout/vList5"/>
    <dgm:cxn modelId="{163C049E-C307-4DE8-9799-866B66BBDDAC}" type="presParOf" srcId="{4F03A9FE-A4C8-4BEE-B078-923CBDA329FE}" destId="{14465031-75CB-4193-A856-7703876A5557}" srcOrd="5" destOrd="0" presId="urn:microsoft.com/office/officeart/2005/8/layout/vList5"/>
    <dgm:cxn modelId="{758F35F3-6E5A-4B88-AADA-BF00EDE94EC0}" type="presParOf" srcId="{4F03A9FE-A4C8-4BEE-B078-923CBDA329FE}" destId="{9745A8F2-B32C-495E-A84A-6FF41E876090}" srcOrd="6" destOrd="0" presId="urn:microsoft.com/office/officeart/2005/8/layout/vList5"/>
    <dgm:cxn modelId="{D79AF9B3-1A7B-4141-82E2-F9AF5BD595D0}" type="presParOf" srcId="{9745A8F2-B32C-495E-A84A-6FF41E876090}" destId="{38D6A8A3-B3AE-4929-B25C-58B2E265A3D1}" srcOrd="0" destOrd="0" presId="urn:microsoft.com/office/officeart/2005/8/layout/vList5"/>
    <dgm:cxn modelId="{E36524B2-226C-49FA-AD9F-51C80DF16F28}" type="presParOf" srcId="{9745A8F2-B32C-495E-A84A-6FF41E876090}" destId="{2342FE56-1114-40B3-8EAF-AD886CA87596}" srcOrd="1" destOrd="0" presId="urn:microsoft.com/office/officeart/2005/8/layout/vList5"/>
    <dgm:cxn modelId="{4EA9B1C5-5EE3-44B2-8CCB-7DA168E402AC}" type="presParOf" srcId="{4F03A9FE-A4C8-4BEE-B078-923CBDA329FE}" destId="{A68E3F5F-27DE-4B78-84AF-D73168E19DF7}" srcOrd="7" destOrd="0" presId="urn:microsoft.com/office/officeart/2005/8/layout/vList5"/>
    <dgm:cxn modelId="{F250544B-A94F-4593-9535-613E369238D5}" type="presParOf" srcId="{4F03A9FE-A4C8-4BEE-B078-923CBDA329FE}" destId="{4B901CA2-9F80-4C8F-A536-34428A54EA97}" srcOrd="8" destOrd="0" presId="urn:microsoft.com/office/officeart/2005/8/layout/vList5"/>
    <dgm:cxn modelId="{F91174D8-EA79-4073-8A77-3D3E27F6BC8C}" type="presParOf" srcId="{4B901CA2-9F80-4C8F-A536-34428A54EA97}" destId="{D971B676-0433-4F6C-9C05-F25D9FF9F0C9}" srcOrd="0" destOrd="0" presId="urn:microsoft.com/office/officeart/2005/8/layout/vList5"/>
    <dgm:cxn modelId="{0A70BCCE-A655-43A8-B2A5-E40FD4A5A16C}" type="presParOf" srcId="{4B901CA2-9F80-4C8F-A536-34428A54EA97}" destId="{F9AFD95C-8C53-46F0-AE65-9B82E2617804}" srcOrd="1" destOrd="0" presId="urn:microsoft.com/office/officeart/2005/8/layout/vList5"/>
    <dgm:cxn modelId="{E13B281F-C9B6-44A5-9AB6-87A8DEFA6A42}" type="presParOf" srcId="{4F03A9FE-A4C8-4BEE-B078-923CBDA329FE}" destId="{C19788F6-53DB-4541-9D1B-85091A5D08A8}" srcOrd="9" destOrd="0" presId="urn:microsoft.com/office/officeart/2005/8/layout/vList5"/>
    <dgm:cxn modelId="{43D11FCC-EFF1-40B3-85CF-C043D94FE3A3}" type="presParOf" srcId="{4F03A9FE-A4C8-4BEE-B078-923CBDA329FE}" destId="{99683444-8AD1-4D9A-BB57-DA98022A1AB7}" srcOrd="10" destOrd="0" presId="urn:microsoft.com/office/officeart/2005/8/layout/vList5"/>
    <dgm:cxn modelId="{333A2D04-D185-446A-ABA5-5447DC319593}" type="presParOf" srcId="{99683444-8AD1-4D9A-BB57-DA98022A1AB7}" destId="{C4FD85DE-E076-4730-BD2C-29F83E83C2A4}" srcOrd="0" destOrd="0" presId="urn:microsoft.com/office/officeart/2005/8/layout/vList5"/>
    <dgm:cxn modelId="{A94C8A37-835E-478F-9B81-4D7C0B36F3C3}" type="presParOf" srcId="{99683444-8AD1-4D9A-BB57-DA98022A1AB7}" destId="{4F667336-FE7D-48D7-9EAF-E020E571A4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2C14E8-C367-4FDD-90F8-A0C5EB01F785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032FDD4-E6E9-4FCC-BC91-67F3A5DB9170}">
      <dgm:prSet phldrT="[Текст]" custT="1"/>
      <dgm:spPr>
        <a:solidFill>
          <a:srgbClr val="99CCFF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644,0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FAB130-2685-465A-9167-0A9321E45025}" type="parTrans" cxnId="{5B6B6A7C-3D02-4655-850C-E03DA3EAEA1D}">
      <dgm:prSet/>
      <dgm:spPr/>
      <dgm:t>
        <a:bodyPr/>
        <a:lstStyle/>
        <a:p>
          <a:endParaRPr lang="ru-RU"/>
        </a:p>
      </dgm:t>
    </dgm:pt>
    <dgm:pt modelId="{87C92E72-D70D-40D5-9F99-587FBA8BA306}" type="sibTrans" cxnId="{5B6B6A7C-3D02-4655-850C-E03DA3EAEA1D}">
      <dgm:prSet/>
      <dgm:spPr/>
      <dgm:t>
        <a:bodyPr/>
        <a:lstStyle/>
        <a:p>
          <a:endParaRPr lang="ru-RU"/>
        </a:p>
      </dgm:t>
    </dgm:pt>
    <dgm:pt modelId="{300B7986-555A-4AB5-BF65-9AA3C1E4FED7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ПСД  на строительство газопровода по ул. 8-е Марта, 15-40 в с. Орда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1E83290-C869-4BD7-B663-5B77C47AFE30}" type="parTrans" cxnId="{9E90C9BE-B649-4A4D-923E-0B2552ED1E4A}">
      <dgm:prSet/>
      <dgm:spPr/>
      <dgm:t>
        <a:bodyPr/>
        <a:lstStyle/>
        <a:p>
          <a:endParaRPr lang="ru-RU"/>
        </a:p>
      </dgm:t>
    </dgm:pt>
    <dgm:pt modelId="{BDD6EAFC-D106-430A-ABB8-D04ECF37C675}" type="sibTrans" cxnId="{9E90C9BE-B649-4A4D-923E-0B2552ED1E4A}">
      <dgm:prSet/>
      <dgm:spPr/>
      <dgm:t>
        <a:bodyPr/>
        <a:lstStyle/>
        <a:p>
          <a:endParaRPr lang="ru-RU"/>
        </a:p>
      </dgm:t>
    </dgm:pt>
    <dgm:pt modelId="{974341E0-0744-47EA-8332-6822CB111B2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590,0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4A33EA-7424-42D9-AB71-CCC0BFAE0BB0}" type="parTrans" cxnId="{5C947972-1D38-4373-BA07-2149FF35F7D9}">
      <dgm:prSet/>
      <dgm:spPr/>
      <dgm:t>
        <a:bodyPr/>
        <a:lstStyle/>
        <a:p>
          <a:endParaRPr lang="ru-RU"/>
        </a:p>
      </dgm:t>
    </dgm:pt>
    <dgm:pt modelId="{F83E87DA-B06E-4B72-950A-B57FF89D2F92}" type="sibTrans" cxnId="{5C947972-1D38-4373-BA07-2149FF35F7D9}">
      <dgm:prSet/>
      <dgm:spPr/>
      <dgm:t>
        <a:bodyPr/>
        <a:lstStyle/>
        <a:p>
          <a:endParaRPr lang="ru-RU"/>
        </a:p>
      </dgm:t>
    </dgm:pt>
    <dgm:pt modelId="{6824BA37-737A-4DD3-9EDC-E97EA484C5AD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Приобретение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течеискателя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воды для МП «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Теплоплюс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F3EC389E-BBD0-4851-B6A0-FDDB2F5EE384}" type="parTrans" cxnId="{1AD750A4-03EB-463D-A995-55CA2E1939E7}">
      <dgm:prSet/>
      <dgm:spPr/>
      <dgm:t>
        <a:bodyPr/>
        <a:lstStyle/>
        <a:p>
          <a:endParaRPr lang="ru-RU"/>
        </a:p>
      </dgm:t>
    </dgm:pt>
    <dgm:pt modelId="{AF47D2C3-9F92-4A3D-A123-43905C98FC8D}" type="sibTrans" cxnId="{1AD750A4-03EB-463D-A995-55CA2E1939E7}">
      <dgm:prSet/>
      <dgm:spPr/>
      <dgm:t>
        <a:bodyPr/>
        <a:lstStyle/>
        <a:p>
          <a:endParaRPr lang="ru-RU"/>
        </a:p>
      </dgm:t>
    </dgm:pt>
    <dgm:pt modelId="{9B2AC2FF-7177-4A77-B5D9-D87464EDEF36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305,2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452F0F-A745-423F-B832-399A13B26235}" type="parTrans" cxnId="{4CD47446-C34D-4A90-B3B2-52F5A0A5D944}">
      <dgm:prSet/>
      <dgm:spPr/>
      <dgm:t>
        <a:bodyPr/>
        <a:lstStyle/>
        <a:p>
          <a:endParaRPr lang="ru-RU"/>
        </a:p>
      </dgm:t>
    </dgm:pt>
    <dgm:pt modelId="{62CCEAD1-F823-40A7-9801-C61ED3C25655}" type="sibTrans" cxnId="{4CD47446-C34D-4A90-B3B2-52F5A0A5D944}">
      <dgm:prSet/>
      <dgm:spPr/>
      <dgm:t>
        <a:bodyPr/>
        <a:lstStyle/>
        <a:p>
          <a:endParaRPr lang="ru-RU"/>
        </a:p>
      </dgm:t>
    </dgm:pt>
    <dgm:pt modelId="{25432C96-722C-42DB-8199-FCFC611FA01C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Приобретение водонапорных башен (средства резервного фонда района);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F93D286-D905-448D-AD60-11DA1C5DA778}" type="parTrans" cxnId="{C2DA85E0-0F27-494F-A683-3736C4EA0F9B}">
      <dgm:prSet/>
      <dgm:spPr/>
      <dgm:t>
        <a:bodyPr/>
        <a:lstStyle/>
        <a:p>
          <a:endParaRPr lang="ru-RU"/>
        </a:p>
      </dgm:t>
    </dgm:pt>
    <dgm:pt modelId="{30B4ADA9-357E-4ED6-A804-D9DB5C677E4B}" type="sibTrans" cxnId="{C2DA85E0-0F27-494F-A683-3736C4EA0F9B}">
      <dgm:prSet/>
      <dgm:spPr/>
      <dgm:t>
        <a:bodyPr/>
        <a:lstStyle/>
        <a:p>
          <a:endParaRPr lang="ru-RU"/>
        </a:p>
      </dgm:t>
    </dgm:pt>
    <dgm:pt modelId="{17596F04-5399-4656-A112-D13848436C95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376,1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3C7AE9-1553-441F-9A15-1B6FDA1D1326}" type="parTrans" cxnId="{7C39A8BA-418E-4BF1-AED6-FFCCC8189AC8}">
      <dgm:prSet/>
      <dgm:spPr/>
      <dgm:t>
        <a:bodyPr/>
        <a:lstStyle/>
        <a:p>
          <a:endParaRPr lang="ru-RU"/>
        </a:p>
      </dgm:t>
    </dgm:pt>
    <dgm:pt modelId="{E9E81024-FE5E-4689-84B0-5C24716C1259}" type="sibTrans" cxnId="{7C39A8BA-418E-4BF1-AED6-FFCCC8189AC8}">
      <dgm:prSet/>
      <dgm:spPr/>
      <dgm:t>
        <a:bodyPr/>
        <a:lstStyle/>
        <a:p>
          <a:endParaRPr lang="ru-RU"/>
        </a:p>
      </dgm:t>
    </dgm:pt>
    <dgm:pt modelId="{ACE58E3C-2F8E-4AB0-A376-1DD14F56A522}">
      <dgm:prSet custT="1"/>
      <dgm:spPr>
        <a:solidFill>
          <a:srgbClr val="FF99FF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395,5</a:t>
          </a:r>
          <a:endParaRPr lang="ru-RU" sz="3800" dirty="0">
            <a:solidFill>
              <a:srgbClr val="002060"/>
            </a:solidFill>
          </a:endParaRPr>
        </a:p>
      </dgm:t>
    </dgm:pt>
    <dgm:pt modelId="{E826082D-9934-4BDF-908B-8AC95E108528}" type="parTrans" cxnId="{25C01585-DCCF-4379-B4E6-2AD980F25891}">
      <dgm:prSet/>
      <dgm:spPr/>
      <dgm:t>
        <a:bodyPr/>
        <a:lstStyle/>
        <a:p>
          <a:endParaRPr lang="ru-RU"/>
        </a:p>
      </dgm:t>
    </dgm:pt>
    <dgm:pt modelId="{9EDFDE4B-EDAF-45E2-AED6-0059460A678A}" type="sibTrans" cxnId="{25C01585-DCCF-4379-B4E6-2AD980F25891}">
      <dgm:prSet/>
      <dgm:spPr/>
      <dgm:t>
        <a:bodyPr/>
        <a:lstStyle/>
        <a:p>
          <a:endParaRPr lang="ru-RU"/>
        </a:p>
      </dgm:t>
    </dgm:pt>
    <dgm:pt modelId="{88773F02-782F-44FD-97B3-F3DF018A9B34}">
      <dgm:prSet custT="1"/>
      <dgm:spPr>
        <a:solidFill>
          <a:srgbClr val="99FF99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645,2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F0C471-8EE4-4E5A-9279-CBEA4B69CFC6}" type="parTrans" cxnId="{5B5B77C0-C612-4D0C-8C73-A92091EE204B}">
      <dgm:prSet/>
      <dgm:spPr/>
      <dgm:t>
        <a:bodyPr/>
        <a:lstStyle/>
        <a:p>
          <a:endParaRPr lang="ru-RU"/>
        </a:p>
      </dgm:t>
    </dgm:pt>
    <dgm:pt modelId="{0C461E45-81D3-43FF-9936-619B2DD0CED8}" type="sibTrans" cxnId="{5B5B77C0-C612-4D0C-8C73-A92091EE204B}">
      <dgm:prSet/>
      <dgm:spPr/>
      <dgm:t>
        <a:bodyPr/>
        <a:lstStyle/>
        <a:p>
          <a:endParaRPr lang="ru-RU"/>
        </a:p>
      </dgm:t>
    </dgm:pt>
    <dgm:pt modelId="{FDFDC3F5-D4CF-4CF3-A891-C8B9635B8DFB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ПСД на строительство водопровода д.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Щелканка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12FEB8F-A6B5-4D10-85B9-221A42240F9D}" type="parTrans" cxnId="{6813E2F8-A63B-4649-9161-3EA0163637A2}">
      <dgm:prSet/>
      <dgm:spPr/>
      <dgm:t>
        <a:bodyPr/>
        <a:lstStyle/>
        <a:p>
          <a:endParaRPr lang="ru-RU"/>
        </a:p>
      </dgm:t>
    </dgm:pt>
    <dgm:pt modelId="{833028EE-7F7E-4673-ADBE-A8E669EB4D02}" type="sibTrans" cxnId="{6813E2F8-A63B-4649-9161-3EA0163637A2}">
      <dgm:prSet/>
      <dgm:spPr/>
      <dgm:t>
        <a:bodyPr/>
        <a:lstStyle/>
        <a:p>
          <a:endParaRPr lang="ru-RU"/>
        </a:p>
      </dgm:t>
    </dgm:pt>
    <dgm:pt modelId="{4E60A970-E89C-48E6-9161-FBDA949216AA}">
      <dgm:prSet custT="1"/>
      <dgm:spPr/>
      <dgm:t>
        <a:bodyPr/>
        <a:lstStyle/>
        <a:p>
          <a:r>
            <a:rPr lang="ru-RU" sz="1800" dirty="0" smtClean="0"/>
            <a:t>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МП «Укрепление гражданского единства и гармонизация межнациональных отношений»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731B6F4-EDC5-4F21-A027-246BA8B85F7E}" type="parTrans" cxnId="{484C4108-DD4F-4B4C-9414-7D8F431ACAF4}">
      <dgm:prSet/>
      <dgm:spPr/>
      <dgm:t>
        <a:bodyPr/>
        <a:lstStyle/>
        <a:p>
          <a:endParaRPr lang="ru-RU"/>
        </a:p>
      </dgm:t>
    </dgm:pt>
    <dgm:pt modelId="{F65AECC8-B853-49A4-B8B9-1A738C5D589E}" type="sibTrans" cxnId="{484C4108-DD4F-4B4C-9414-7D8F431ACAF4}">
      <dgm:prSet/>
      <dgm:spPr/>
      <dgm:t>
        <a:bodyPr/>
        <a:lstStyle/>
        <a:p>
          <a:endParaRPr lang="ru-RU"/>
        </a:p>
      </dgm:t>
    </dgm:pt>
    <dgm:pt modelId="{12AE3844-F65E-4537-9F23-8220A0E745AE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Строительство газопровода  от ПГБ до ШРП № 1 ул. Школьная,11 с. Красный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Ясыл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CE649F1-CDC7-4068-9874-0116B8006592}" type="parTrans" cxnId="{C3FECBEB-B2AA-4BAF-B74D-7E43CF9D7CAD}">
      <dgm:prSet/>
      <dgm:spPr/>
      <dgm:t>
        <a:bodyPr/>
        <a:lstStyle/>
        <a:p>
          <a:endParaRPr lang="ru-RU"/>
        </a:p>
      </dgm:t>
    </dgm:pt>
    <dgm:pt modelId="{EA5C5C6D-CD96-4FCE-9EB8-E38393080E2A}" type="sibTrans" cxnId="{C3FECBEB-B2AA-4BAF-B74D-7E43CF9D7CAD}">
      <dgm:prSet/>
      <dgm:spPr/>
      <dgm:t>
        <a:bodyPr/>
        <a:lstStyle/>
        <a:p>
          <a:endParaRPr lang="ru-RU"/>
        </a:p>
      </dgm:t>
    </dgm:pt>
    <dgm:pt modelId="{DC66BC74-FD9F-4658-81D4-5F79B1C5D649}">
      <dgm:prSet custT="1"/>
      <dgm:spPr/>
      <dgm:t>
        <a:bodyPr/>
        <a:lstStyle/>
        <a:p>
          <a:r>
            <a: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223,2</a:t>
          </a:r>
          <a:endParaRPr lang="ru-RU" sz="32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BADB946-9D02-49EB-A271-F3BCBF66847B}" type="parTrans" cxnId="{B8FB45A6-7C1A-4858-B678-614CB451CCE8}">
      <dgm:prSet/>
      <dgm:spPr/>
      <dgm:t>
        <a:bodyPr/>
        <a:lstStyle/>
        <a:p>
          <a:endParaRPr lang="ru-RU"/>
        </a:p>
      </dgm:t>
    </dgm:pt>
    <dgm:pt modelId="{5E1BE4D4-CFBD-4449-95D4-2686720FA3E1}" type="sibTrans" cxnId="{B8FB45A6-7C1A-4858-B678-614CB451CCE8}">
      <dgm:prSet/>
      <dgm:spPr/>
      <dgm:t>
        <a:bodyPr/>
        <a:lstStyle/>
        <a:p>
          <a:endParaRPr lang="ru-RU"/>
        </a:p>
      </dgm:t>
    </dgm:pt>
    <dgm:pt modelId="{67865ED6-EA70-4D45-9BA1-FF821731707B}">
      <dgm:prSet custT="1"/>
      <dgm:spPr>
        <a:solidFill>
          <a:srgbClr val="F5E3EF"/>
        </a:solidFill>
      </dgm:spPr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Строительство газопровода в с Орда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874E44-6623-4F55-BD39-A953B98F679D}" type="sibTrans" cxnId="{2A63F4A9-0409-4B5E-9718-73D2D4E2DACE}">
      <dgm:prSet/>
      <dgm:spPr/>
      <dgm:t>
        <a:bodyPr/>
        <a:lstStyle/>
        <a:p>
          <a:endParaRPr lang="ru-RU"/>
        </a:p>
      </dgm:t>
    </dgm:pt>
    <dgm:pt modelId="{7C5B90EC-3617-47A9-9C8D-19BC3CF4015F}" type="parTrans" cxnId="{2A63F4A9-0409-4B5E-9718-73D2D4E2DACE}">
      <dgm:prSet/>
      <dgm:spPr/>
      <dgm:t>
        <a:bodyPr/>
        <a:lstStyle/>
        <a:p>
          <a:endParaRPr lang="ru-RU"/>
        </a:p>
      </dgm:t>
    </dgm:pt>
    <dgm:pt modelId="{137BDE1F-233F-4381-AB49-2C8616A423B5}">
      <dgm:prSet custT="1"/>
      <dgm:spPr>
        <a:solidFill>
          <a:srgbClr val="F5E3EF"/>
        </a:solidFill>
      </dgm:spPr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Корректировка ПСД  на  строительство газопровода  по ул. Труда, ул. Новая, ул. Центральная, ул. Электриков в с. 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Карьево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28A2BA-3BA3-4D96-A0DB-0EA91A7773AF}" type="sibTrans" cxnId="{FB802E86-895C-4DD4-B434-F565CE10965E}">
      <dgm:prSet/>
      <dgm:spPr/>
      <dgm:t>
        <a:bodyPr/>
        <a:lstStyle/>
        <a:p>
          <a:endParaRPr lang="ru-RU"/>
        </a:p>
      </dgm:t>
    </dgm:pt>
    <dgm:pt modelId="{E0719897-58B7-4D65-AFCA-02E42678602B}" type="parTrans" cxnId="{FB802E86-895C-4DD4-B434-F565CE10965E}">
      <dgm:prSet/>
      <dgm:spPr/>
      <dgm:t>
        <a:bodyPr/>
        <a:lstStyle/>
        <a:p>
          <a:endParaRPr lang="ru-RU"/>
        </a:p>
      </dgm:t>
    </dgm:pt>
    <dgm:pt modelId="{4AB3C56E-710D-4FCE-B8A1-58DCCB1C6B5D}">
      <dgm:prSet custT="1"/>
      <dgm:spPr/>
      <dgm:t>
        <a:bodyPr/>
        <a:lstStyle/>
        <a:p>
          <a:r>
            <a: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672,0</a:t>
          </a:r>
          <a:endParaRPr lang="ru-RU" sz="32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362F56E-EF4F-4EA4-862D-28734F9251FB}" type="sibTrans" cxnId="{CD378A01-839C-4383-831E-31B021C72023}">
      <dgm:prSet/>
      <dgm:spPr/>
      <dgm:t>
        <a:bodyPr/>
        <a:lstStyle/>
        <a:p>
          <a:endParaRPr lang="ru-RU"/>
        </a:p>
      </dgm:t>
    </dgm:pt>
    <dgm:pt modelId="{5424339E-140D-4A47-A1B8-7C59AB704455}" type="parTrans" cxnId="{CD378A01-839C-4383-831E-31B021C72023}">
      <dgm:prSet/>
      <dgm:spPr/>
      <dgm:t>
        <a:bodyPr/>
        <a:lstStyle/>
        <a:p>
          <a:endParaRPr lang="ru-RU"/>
        </a:p>
      </dgm:t>
    </dgm:pt>
    <dgm:pt modelId="{4B52E9F6-3DDA-4046-9F3B-F93EBF01F442}">
      <dgm:prSet custT="1"/>
      <dgm:spPr>
        <a:solidFill>
          <a:srgbClr val="F5E3EF"/>
        </a:solidFill>
      </dgm:spPr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Обустройство мест остановок (стоянок) автотранспорта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D8659F-6EDB-40FB-8D18-DAF7C108EA35}" type="sibTrans" cxnId="{65380293-23C5-4028-8DFF-EC07B6BF5020}">
      <dgm:prSet/>
      <dgm:spPr/>
      <dgm:t>
        <a:bodyPr/>
        <a:lstStyle/>
        <a:p>
          <a:endParaRPr lang="ru-RU"/>
        </a:p>
      </dgm:t>
    </dgm:pt>
    <dgm:pt modelId="{9984F37F-3098-4556-B795-D4731D24C8EA}" type="parTrans" cxnId="{65380293-23C5-4028-8DFF-EC07B6BF5020}">
      <dgm:prSet/>
      <dgm:spPr/>
      <dgm:t>
        <a:bodyPr/>
        <a:lstStyle/>
        <a:p>
          <a:endParaRPr lang="ru-RU"/>
        </a:p>
      </dgm:t>
    </dgm:pt>
    <dgm:pt modelId="{8B69CC11-8318-4373-9143-9FA8925BC039}">
      <dgm:prSet custT="1"/>
      <dgm:spPr/>
      <dgm:t>
        <a:bodyPr/>
        <a:lstStyle/>
        <a:p>
          <a:r>
            <a: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124,2</a:t>
          </a:r>
          <a:endParaRPr lang="ru-RU" sz="32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275CE54-20BF-48D4-92BF-79FB8A6DA0BF}" type="sibTrans" cxnId="{5232EFE6-BAD0-4C45-B6F1-AF289AD5CB91}">
      <dgm:prSet/>
      <dgm:spPr/>
      <dgm:t>
        <a:bodyPr/>
        <a:lstStyle/>
        <a:p>
          <a:endParaRPr lang="ru-RU"/>
        </a:p>
      </dgm:t>
    </dgm:pt>
    <dgm:pt modelId="{29066F43-77C3-475C-958C-4EAB6C96290B}" type="parTrans" cxnId="{5232EFE6-BAD0-4C45-B6F1-AF289AD5CB91}">
      <dgm:prSet/>
      <dgm:spPr/>
      <dgm:t>
        <a:bodyPr/>
        <a:lstStyle/>
        <a:p>
          <a:endParaRPr lang="ru-RU"/>
        </a:p>
      </dgm:t>
    </dgm:pt>
    <dgm:pt modelId="{4F03A9FE-A4C8-4BEE-B078-923CBDA329FE}" type="pres">
      <dgm:prSet presAssocID="{7D2C14E8-C367-4FDD-90F8-A0C5EB01F7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AC6777-920C-4A0F-9446-DBA49093BF7A}" type="pres">
      <dgm:prSet presAssocID="{8032FDD4-E6E9-4FCC-BC91-67F3A5DB9170}" presName="linNode" presStyleCnt="0"/>
      <dgm:spPr/>
      <dgm:t>
        <a:bodyPr/>
        <a:lstStyle/>
        <a:p>
          <a:endParaRPr lang="ru-RU"/>
        </a:p>
      </dgm:t>
    </dgm:pt>
    <dgm:pt modelId="{2FB7B62A-4941-487F-901F-0D179A1DA286}" type="pres">
      <dgm:prSet presAssocID="{8032FDD4-E6E9-4FCC-BC91-67F3A5DB9170}" presName="parentText" presStyleLbl="node1" presStyleIdx="0" presStyleCnt="12" custScaleY="173363" custLinFactNeighborX="-1" custLinFactNeighborY="293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3C90B-B6CD-4DA7-8B5E-52D52BE2F80A}" type="pres">
      <dgm:prSet presAssocID="{8032FDD4-E6E9-4FCC-BC91-67F3A5DB9170}" presName="descendantText" presStyleLbl="alignAccFollowNode1" presStyleIdx="0" presStyleCnt="6" custScaleX="109204" custScaleY="187050" custLinFactNeighborX="773" custLinFactNeighborY="25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AF820-7C53-4251-BF52-1EE24CA98B0F}" type="pres">
      <dgm:prSet presAssocID="{87C92E72-D70D-40D5-9F99-587FBA8BA306}" presName="sp" presStyleCnt="0"/>
      <dgm:spPr/>
      <dgm:t>
        <a:bodyPr/>
        <a:lstStyle/>
        <a:p>
          <a:endParaRPr lang="ru-RU"/>
        </a:p>
      </dgm:t>
    </dgm:pt>
    <dgm:pt modelId="{98D10A00-AAD7-430D-820C-D9EE9DE54D40}" type="pres">
      <dgm:prSet presAssocID="{974341E0-0744-47EA-8332-6822CB111B23}" presName="linNode" presStyleCnt="0"/>
      <dgm:spPr/>
      <dgm:t>
        <a:bodyPr/>
        <a:lstStyle/>
        <a:p>
          <a:endParaRPr lang="ru-RU"/>
        </a:p>
      </dgm:t>
    </dgm:pt>
    <dgm:pt modelId="{4FA8C041-1F1F-4E55-A207-CDB964290E59}" type="pres">
      <dgm:prSet presAssocID="{974341E0-0744-47EA-8332-6822CB111B23}" presName="parentText" presStyleLbl="node1" presStyleIdx="1" presStyleCnt="12" custScaleY="151572" custLinFactY="200000" custLinFactNeighborX="-1" custLinFactNeighborY="2092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C0006-F554-4186-885E-D2334C20A0F1}" type="pres">
      <dgm:prSet presAssocID="{974341E0-0744-47EA-8332-6822CB111B23}" presName="descendantText" presStyleLbl="alignAccFollowNode1" presStyleIdx="1" presStyleCnt="6" custScaleX="106012" custScaleY="181655" custLinFactY="700000" custLinFactNeighborX="4173" custLinFactNeighborY="789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A14AB-0009-4B0C-9084-8937505A1FDB}" type="pres">
      <dgm:prSet presAssocID="{F83E87DA-B06E-4B72-950A-B57FF89D2F92}" presName="sp" presStyleCnt="0"/>
      <dgm:spPr/>
      <dgm:t>
        <a:bodyPr/>
        <a:lstStyle/>
        <a:p>
          <a:endParaRPr lang="ru-RU"/>
        </a:p>
      </dgm:t>
    </dgm:pt>
    <dgm:pt modelId="{2DA0AC02-50F7-480E-875C-FD9D7E8D8466}" type="pres">
      <dgm:prSet presAssocID="{88773F02-782F-44FD-97B3-F3DF018A9B34}" presName="linNode" presStyleCnt="0"/>
      <dgm:spPr/>
      <dgm:t>
        <a:bodyPr/>
        <a:lstStyle/>
        <a:p>
          <a:endParaRPr lang="ru-RU"/>
        </a:p>
      </dgm:t>
    </dgm:pt>
    <dgm:pt modelId="{F9B1F1CA-E9CD-45CB-BE2A-847495CA5257}" type="pres">
      <dgm:prSet presAssocID="{88773F02-782F-44FD-97B3-F3DF018A9B34}" presName="parentText" presStyleLbl="node1" presStyleIdx="2" presStyleCnt="12" custScaleY="206447" custLinFactY="200000" custLinFactNeighborX="-1" custLinFactNeighborY="2446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525C6-386D-4F67-9C77-D4361F0E77BA}" type="pres">
      <dgm:prSet presAssocID="{88773F02-782F-44FD-97B3-F3DF018A9B34}" presName="descendantText" presStyleLbl="alignAccFollowNode1" presStyleIdx="2" presStyleCnt="6" custScaleX="108645" custScaleY="138772" custLinFactY="100000" custLinFactNeighborX="3177" custLinFactNeighborY="196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65031-75CB-4193-A856-7703876A5557}" type="pres">
      <dgm:prSet presAssocID="{0C461E45-81D3-43FF-9936-619B2DD0CED8}" presName="sp" presStyleCnt="0"/>
      <dgm:spPr/>
      <dgm:t>
        <a:bodyPr/>
        <a:lstStyle/>
        <a:p>
          <a:endParaRPr lang="ru-RU"/>
        </a:p>
      </dgm:t>
    </dgm:pt>
    <dgm:pt modelId="{9745A8F2-B32C-495E-A84A-6FF41E876090}" type="pres">
      <dgm:prSet presAssocID="{ACE58E3C-2F8E-4AB0-A376-1DD14F56A522}" presName="linNode" presStyleCnt="0"/>
      <dgm:spPr/>
      <dgm:t>
        <a:bodyPr/>
        <a:lstStyle/>
        <a:p>
          <a:endParaRPr lang="ru-RU"/>
        </a:p>
      </dgm:t>
    </dgm:pt>
    <dgm:pt modelId="{38D6A8A3-B3AE-4929-B25C-58B2E265A3D1}" type="pres">
      <dgm:prSet presAssocID="{ACE58E3C-2F8E-4AB0-A376-1DD14F56A522}" presName="parentText" presStyleLbl="node1" presStyleIdx="3" presStyleCnt="12" custScaleY="201682" custLinFactY="200000" custLinFactNeighborX="-1" custLinFactNeighborY="2829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FE56-1114-40B3-8EAF-AD886CA87596}" type="pres">
      <dgm:prSet presAssocID="{ACE58E3C-2F8E-4AB0-A376-1DD14F56A522}" presName="descendantText" presStyleLbl="alignAccFollowNode1" presStyleIdx="3" presStyleCnt="6" custScaleX="109038" custScaleY="194982" custLinFactY="141031" custLinFactNeighborX="669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E3F5F-27DE-4B78-84AF-D73168E19DF7}" type="pres">
      <dgm:prSet presAssocID="{9EDFDE4B-EDAF-45E2-AED6-0059460A678A}" presName="sp" presStyleCnt="0"/>
      <dgm:spPr/>
      <dgm:t>
        <a:bodyPr/>
        <a:lstStyle/>
        <a:p>
          <a:endParaRPr lang="ru-RU"/>
        </a:p>
      </dgm:t>
    </dgm:pt>
    <dgm:pt modelId="{4B901CA2-9F80-4C8F-A536-34428A54EA97}" type="pres">
      <dgm:prSet presAssocID="{17596F04-5399-4656-A112-D13848436C95}" presName="linNode" presStyleCnt="0"/>
      <dgm:spPr/>
      <dgm:t>
        <a:bodyPr/>
        <a:lstStyle/>
        <a:p>
          <a:endParaRPr lang="ru-RU"/>
        </a:p>
      </dgm:t>
    </dgm:pt>
    <dgm:pt modelId="{D971B676-0433-4F6C-9C05-F25D9FF9F0C9}" type="pres">
      <dgm:prSet presAssocID="{17596F04-5399-4656-A112-D13848436C95}" presName="parentText" presStyleLbl="node1" presStyleIdx="4" presStyleCnt="12" custScaleY="234132" custLinFactY="257212" custLinFactNeighborX="-1" custLinFactNeighborY="3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FD95C-8C53-46F0-AE65-9B82E2617804}" type="pres">
      <dgm:prSet presAssocID="{17596F04-5399-4656-A112-D13848436C95}" presName="descendantText" presStyleLbl="alignAccFollowNode1" presStyleIdx="4" presStyleCnt="6" custScaleX="108697" custScaleY="197207" custLinFactY="136638" custLinFactNeighborX="461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788F6-53DB-4541-9D1B-85091A5D08A8}" type="pres">
      <dgm:prSet presAssocID="{E9E81024-FE5E-4689-84B0-5C24716C1259}" presName="sp" presStyleCnt="0"/>
      <dgm:spPr/>
      <dgm:t>
        <a:bodyPr/>
        <a:lstStyle/>
        <a:p>
          <a:endParaRPr lang="ru-RU"/>
        </a:p>
      </dgm:t>
    </dgm:pt>
    <dgm:pt modelId="{99683444-8AD1-4D9A-BB57-DA98022A1AB7}" type="pres">
      <dgm:prSet presAssocID="{9B2AC2FF-7177-4A77-B5D9-D87464EDEF36}" presName="linNode" presStyleCnt="0"/>
      <dgm:spPr/>
      <dgm:t>
        <a:bodyPr/>
        <a:lstStyle/>
        <a:p>
          <a:endParaRPr lang="ru-RU"/>
        </a:p>
      </dgm:t>
    </dgm:pt>
    <dgm:pt modelId="{C4FD85DE-E076-4730-BD2C-29F83E83C2A4}" type="pres">
      <dgm:prSet presAssocID="{9B2AC2FF-7177-4A77-B5D9-D87464EDEF36}" presName="parentText" presStyleLbl="node1" presStyleIdx="5" presStyleCnt="12" custScaleY="169537" custLinFactY="299013" custLinFactNeighborX="-1547" custLinFactNeighborY="3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67336-FE7D-48D7-9EAF-E020E571A48C}" type="pres">
      <dgm:prSet presAssocID="{9B2AC2FF-7177-4A77-B5D9-D87464EDEF36}" presName="descendantText" presStyleLbl="alignAccFollowNode1" presStyleIdx="5" presStyleCnt="6" custScaleX="110746" custScaleY="170728" custLinFactY="377923" custLinFactNeighborX="1720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02397-D147-401A-8DA3-EC145EB45559}" type="pres">
      <dgm:prSet presAssocID="{62CCEAD1-F823-40A7-9801-C61ED3C25655}" presName="sp" presStyleCnt="0"/>
      <dgm:spPr/>
    </dgm:pt>
    <dgm:pt modelId="{9B1A4F7C-7E91-4BC5-8232-678B5CF4CBB6}" type="pres">
      <dgm:prSet presAssocID="{DC66BC74-FD9F-4658-81D4-5F79B1C5D649}" presName="linNode" presStyleCnt="0"/>
      <dgm:spPr/>
    </dgm:pt>
    <dgm:pt modelId="{521D3831-F335-4999-9F3E-54B767EA429E}" type="pres">
      <dgm:prSet presAssocID="{DC66BC74-FD9F-4658-81D4-5F79B1C5D649}" presName="parentText" presStyleLbl="node1" presStyleIdx="6" presStyleCnt="12" custScaleX="94442" custScaleY="175273" custLinFactY="300000" custLinFactNeighborX="-1" custLinFactNeighborY="3324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94C56-FBFE-40B8-AFA0-F03602E3F80E}" type="pres">
      <dgm:prSet presAssocID="{5E1BE4D4-CFBD-4449-95D4-2686720FA3E1}" presName="sp" presStyleCnt="0"/>
      <dgm:spPr/>
    </dgm:pt>
    <dgm:pt modelId="{B6BDBDB4-0FF8-468F-BB69-0C6873AB8F3F}" type="pres">
      <dgm:prSet presAssocID="{67865ED6-EA70-4D45-9BA1-FF821731707B}" presName="linNode" presStyleCnt="0"/>
      <dgm:spPr/>
    </dgm:pt>
    <dgm:pt modelId="{F0A55FF8-E8D9-49D8-BF9C-46081E17E9DD}" type="pres">
      <dgm:prSet presAssocID="{67865ED6-EA70-4D45-9BA1-FF821731707B}" presName="parentText" presStyleLbl="node1" presStyleIdx="7" presStyleCnt="12" custScaleX="180904" custScaleY="143345" custLinFactY="200000" custLinFactNeighborX="95257" custLinFactNeighborY="2801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EBDCC-5362-41D8-9278-C339949FCF9A}" type="pres">
      <dgm:prSet presAssocID="{9F874E44-6623-4F55-BD39-A953B98F679D}" presName="sp" presStyleCnt="0"/>
      <dgm:spPr/>
    </dgm:pt>
    <dgm:pt modelId="{43FE2030-B959-44E3-8155-2212CD0D3E91}" type="pres">
      <dgm:prSet presAssocID="{8B69CC11-8318-4373-9143-9FA8925BC039}" presName="linNode" presStyleCnt="0"/>
      <dgm:spPr/>
    </dgm:pt>
    <dgm:pt modelId="{23EBF7C2-311B-4871-9A0D-84B5865682B2}" type="pres">
      <dgm:prSet presAssocID="{8B69CC11-8318-4373-9143-9FA8925BC039}" presName="parentText" presStyleLbl="node1" presStyleIdx="8" presStyleCnt="12" custScaleX="94442" custScaleY="205433" custLinFactY="227998" custLinFactNeighborX="-1" custLinFactNeighborY="3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0891A-81FC-4900-8989-624B3DE320CF}" type="pres">
      <dgm:prSet presAssocID="{1275CE54-20BF-48D4-92BF-79FB8A6DA0BF}" presName="sp" presStyleCnt="0"/>
      <dgm:spPr/>
    </dgm:pt>
    <dgm:pt modelId="{4D26425B-DA82-4724-AEA6-D9D83C5B2252}" type="pres">
      <dgm:prSet presAssocID="{4B52E9F6-3DDA-4046-9F3B-F93EBF01F442}" presName="linNode" presStyleCnt="0"/>
      <dgm:spPr/>
    </dgm:pt>
    <dgm:pt modelId="{DB69127D-3201-478F-8437-E07580FBA2F4}" type="pres">
      <dgm:prSet presAssocID="{4B52E9F6-3DDA-4046-9F3B-F93EBF01F442}" presName="parentText" presStyleLbl="node1" presStyleIdx="9" presStyleCnt="12" custScaleX="180904" custScaleY="170632" custLinFactY="145589" custLinFactNeighborX="95257" custLinFactNeighborY="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B7AC7-FED4-4E0E-9DA7-2972CC3E4A42}" type="pres">
      <dgm:prSet presAssocID="{AFD8659F-6EDB-40FB-8D18-DAF7C108EA35}" presName="sp" presStyleCnt="0"/>
      <dgm:spPr/>
    </dgm:pt>
    <dgm:pt modelId="{0AB399F8-1507-4F8B-B44E-F54CB9B0D70D}" type="pres">
      <dgm:prSet presAssocID="{4AB3C56E-710D-4FCE-B8A1-58DCCB1C6B5D}" presName="linNode" presStyleCnt="0"/>
      <dgm:spPr/>
    </dgm:pt>
    <dgm:pt modelId="{38536060-260E-4D19-A786-780AA563D853}" type="pres">
      <dgm:prSet presAssocID="{4AB3C56E-710D-4FCE-B8A1-58DCCB1C6B5D}" presName="parentText" presStyleLbl="node1" presStyleIdx="10" presStyleCnt="12" custScaleX="94442" custScaleY="187222" custLinFactY="-800000" custLinFactNeighborX="-1" custLinFactNeighborY="-8012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B9BFC-5C41-43D3-9515-E42160F21328}" type="pres">
      <dgm:prSet presAssocID="{4362F56E-EF4F-4EA4-862D-28734F9251FB}" presName="sp" presStyleCnt="0"/>
      <dgm:spPr/>
    </dgm:pt>
    <dgm:pt modelId="{BD835F35-2459-4105-A9EB-10B4CA4FEF53}" type="pres">
      <dgm:prSet presAssocID="{137BDE1F-233F-4381-AB49-2C8616A423B5}" presName="linNode" presStyleCnt="0"/>
      <dgm:spPr/>
    </dgm:pt>
    <dgm:pt modelId="{B6FE4285-804D-4556-A218-383D771FECA3}" type="pres">
      <dgm:prSet presAssocID="{137BDE1F-233F-4381-AB49-2C8616A423B5}" presName="parentText" presStyleLbl="node1" presStyleIdx="11" presStyleCnt="12" custScaleX="180904" custScaleY="276821" custLinFactY="-900000" custLinFactNeighborX="95257" custLinFactNeighborY="-9125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184BE9-740C-413A-8300-4A7B48142304}" type="presOf" srcId="{67865ED6-EA70-4D45-9BA1-FF821731707B}" destId="{F0A55FF8-E8D9-49D8-BF9C-46081E17E9DD}" srcOrd="0" destOrd="0" presId="urn:microsoft.com/office/officeart/2005/8/layout/vList5"/>
    <dgm:cxn modelId="{0DA81219-620E-4F1F-B8F0-E5923BFC3A19}" type="presOf" srcId="{17596F04-5399-4656-A112-D13848436C95}" destId="{D971B676-0433-4F6C-9C05-F25D9FF9F0C9}" srcOrd="0" destOrd="0" presId="urn:microsoft.com/office/officeart/2005/8/layout/vList5"/>
    <dgm:cxn modelId="{B8FB45A6-7C1A-4858-B678-614CB451CCE8}" srcId="{7D2C14E8-C367-4FDD-90F8-A0C5EB01F785}" destId="{DC66BC74-FD9F-4658-81D4-5F79B1C5D649}" srcOrd="6" destOrd="0" parTransId="{6BADB946-9D02-49EB-A271-F3BCBF66847B}" sibTransId="{5E1BE4D4-CFBD-4449-95D4-2686720FA3E1}"/>
    <dgm:cxn modelId="{4CD47446-C34D-4A90-B3B2-52F5A0A5D944}" srcId="{7D2C14E8-C367-4FDD-90F8-A0C5EB01F785}" destId="{9B2AC2FF-7177-4A77-B5D9-D87464EDEF36}" srcOrd="5" destOrd="0" parTransId="{4F452F0F-A745-423F-B832-399A13B26235}" sibTransId="{62CCEAD1-F823-40A7-9801-C61ED3C25655}"/>
    <dgm:cxn modelId="{406A81A2-CE88-49A8-8503-62B15AE66926}" type="presOf" srcId="{4B52E9F6-3DDA-4046-9F3B-F93EBF01F442}" destId="{DB69127D-3201-478F-8437-E07580FBA2F4}" srcOrd="0" destOrd="0" presId="urn:microsoft.com/office/officeart/2005/8/layout/vList5"/>
    <dgm:cxn modelId="{DBE13DAA-F0AC-48DA-A52C-FC472DFF7F93}" type="presOf" srcId="{8032FDD4-E6E9-4FCC-BC91-67F3A5DB9170}" destId="{2FB7B62A-4941-487F-901F-0D179A1DA286}" srcOrd="0" destOrd="0" presId="urn:microsoft.com/office/officeart/2005/8/layout/vList5"/>
    <dgm:cxn modelId="{1AD750A4-03EB-463D-A995-55CA2E1939E7}" srcId="{974341E0-0744-47EA-8332-6822CB111B23}" destId="{6824BA37-737A-4DD3-9EDC-E97EA484C5AD}" srcOrd="0" destOrd="0" parTransId="{F3EC389E-BBD0-4851-B6A0-FDDB2F5EE384}" sibTransId="{AF47D2C3-9F92-4A3D-A123-43905C98FC8D}"/>
    <dgm:cxn modelId="{FB802E86-895C-4DD4-B434-F565CE10965E}" srcId="{7D2C14E8-C367-4FDD-90F8-A0C5EB01F785}" destId="{137BDE1F-233F-4381-AB49-2C8616A423B5}" srcOrd="11" destOrd="0" parTransId="{E0719897-58B7-4D65-AFCA-02E42678602B}" sibTransId="{FE28A2BA-3BA3-4D96-A0DB-0EA91A7773AF}"/>
    <dgm:cxn modelId="{CD378A01-839C-4383-831E-31B021C72023}" srcId="{7D2C14E8-C367-4FDD-90F8-A0C5EB01F785}" destId="{4AB3C56E-710D-4FCE-B8A1-58DCCB1C6B5D}" srcOrd="10" destOrd="0" parTransId="{5424339E-140D-4A47-A1B8-7C59AB704455}" sibTransId="{4362F56E-EF4F-4EA4-862D-28734F9251FB}"/>
    <dgm:cxn modelId="{78E98D42-C122-4AAB-92C0-39F8FAEDAE4F}" type="presOf" srcId="{6824BA37-737A-4DD3-9EDC-E97EA484C5AD}" destId="{88CC0006-F554-4186-885E-D2334C20A0F1}" srcOrd="0" destOrd="0" presId="urn:microsoft.com/office/officeart/2005/8/layout/vList5"/>
    <dgm:cxn modelId="{7C39A8BA-418E-4BF1-AED6-FFCCC8189AC8}" srcId="{7D2C14E8-C367-4FDD-90F8-A0C5EB01F785}" destId="{17596F04-5399-4656-A112-D13848436C95}" srcOrd="4" destOrd="0" parTransId="{A33C7AE9-1553-441F-9A15-1B6FDA1D1326}" sibTransId="{E9E81024-FE5E-4689-84B0-5C24716C1259}"/>
    <dgm:cxn modelId="{1EEDE8DB-2D15-40FC-8FE0-E8FCFB893A7C}" type="presOf" srcId="{4E60A970-E89C-48E6-9161-FBDA949216AA}" destId="{2342FE56-1114-40B3-8EAF-AD886CA87596}" srcOrd="0" destOrd="0" presId="urn:microsoft.com/office/officeart/2005/8/layout/vList5"/>
    <dgm:cxn modelId="{484C4108-DD4F-4B4C-9414-7D8F431ACAF4}" srcId="{ACE58E3C-2F8E-4AB0-A376-1DD14F56A522}" destId="{4E60A970-E89C-48E6-9161-FBDA949216AA}" srcOrd="0" destOrd="0" parTransId="{2731B6F4-EDC5-4F21-A027-246BA8B85F7E}" sibTransId="{F65AECC8-B853-49A4-B8B9-1A738C5D589E}"/>
    <dgm:cxn modelId="{5232EFE6-BAD0-4C45-B6F1-AF289AD5CB91}" srcId="{7D2C14E8-C367-4FDD-90F8-A0C5EB01F785}" destId="{8B69CC11-8318-4373-9143-9FA8925BC039}" srcOrd="8" destOrd="0" parTransId="{29066F43-77C3-475C-958C-4EAB6C96290B}" sibTransId="{1275CE54-20BF-48D4-92BF-79FB8A6DA0BF}"/>
    <dgm:cxn modelId="{65380293-23C5-4028-8DFF-EC07B6BF5020}" srcId="{7D2C14E8-C367-4FDD-90F8-A0C5EB01F785}" destId="{4B52E9F6-3DDA-4046-9F3B-F93EBF01F442}" srcOrd="9" destOrd="0" parTransId="{9984F37F-3098-4556-B795-D4731D24C8EA}" sibTransId="{AFD8659F-6EDB-40FB-8D18-DAF7C108EA35}"/>
    <dgm:cxn modelId="{93D6D251-E84C-42FE-9BEE-BB3320E71763}" type="presOf" srcId="{8B69CC11-8318-4373-9143-9FA8925BC039}" destId="{23EBF7C2-311B-4871-9A0D-84B5865682B2}" srcOrd="0" destOrd="0" presId="urn:microsoft.com/office/officeart/2005/8/layout/vList5"/>
    <dgm:cxn modelId="{FA162519-648F-4B90-92AC-FB03EBF68570}" type="presOf" srcId="{DC66BC74-FD9F-4658-81D4-5F79B1C5D649}" destId="{521D3831-F335-4999-9F3E-54B767EA429E}" srcOrd="0" destOrd="0" presId="urn:microsoft.com/office/officeart/2005/8/layout/vList5"/>
    <dgm:cxn modelId="{CA5E2FBF-CF5D-44E5-A800-3C7DF6413635}" type="presOf" srcId="{12AE3844-F65E-4537-9F23-8220A0E745AE}" destId="{F9AFD95C-8C53-46F0-AE65-9B82E2617804}" srcOrd="0" destOrd="0" presId="urn:microsoft.com/office/officeart/2005/8/layout/vList5"/>
    <dgm:cxn modelId="{25C01585-DCCF-4379-B4E6-2AD980F25891}" srcId="{7D2C14E8-C367-4FDD-90F8-A0C5EB01F785}" destId="{ACE58E3C-2F8E-4AB0-A376-1DD14F56A522}" srcOrd="3" destOrd="0" parTransId="{E826082D-9934-4BDF-908B-8AC95E108528}" sibTransId="{9EDFDE4B-EDAF-45E2-AED6-0059460A678A}"/>
    <dgm:cxn modelId="{5C947972-1D38-4373-BA07-2149FF35F7D9}" srcId="{7D2C14E8-C367-4FDD-90F8-A0C5EB01F785}" destId="{974341E0-0744-47EA-8332-6822CB111B23}" srcOrd="1" destOrd="0" parTransId="{FB4A33EA-7424-42D9-AB71-CCC0BFAE0BB0}" sibTransId="{F83E87DA-B06E-4B72-950A-B57FF89D2F92}"/>
    <dgm:cxn modelId="{5D8ACE98-DA21-49F6-AB4A-9E64BB490D4C}" type="presOf" srcId="{137BDE1F-233F-4381-AB49-2C8616A423B5}" destId="{B6FE4285-804D-4556-A218-383D771FECA3}" srcOrd="0" destOrd="0" presId="urn:microsoft.com/office/officeart/2005/8/layout/vList5"/>
    <dgm:cxn modelId="{C2DA85E0-0F27-494F-A683-3736C4EA0F9B}" srcId="{9B2AC2FF-7177-4A77-B5D9-D87464EDEF36}" destId="{25432C96-722C-42DB-8199-FCFC611FA01C}" srcOrd="0" destOrd="0" parTransId="{5F93D286-D905-448D-AD60-11DA1C5DA778}" sibTransId="{30B4ADA9-357E-4ED6-A804-D9DB5C677E4B}"/>
    <dgm:cxn modelId="{34C5792C-B21B-49A7-AECC-58C2C4F1E92F}" type="presOf" srcId="{974341E0-0744-47EA-8332-6822CB111B23}" destId="{4FA8C041-1F1F-4E55-A207-CDB964290E59}" srcOrd="0" destOrd="0" presId="urn:microsoft.com/office/officeart/2005/8/layout/vList5"/>
    <dgm:cxn modelId="{19AAD23C-B63C-4146-85E0-59103D7264B0}" type="presOf" srcId="{4AB3C56E-710D-4FCE-B8A1-58DCCB1C6B5D}" destId="{38536060-260E-4D19-A786-780AA563D853}" srcOrd="0" destOrd="0" presId="urn:microsoft.com/office/officeart/2005/8/layout/vList5"/>
    <dgm:cxn modelId="{FF68B9A9-3F55-43FD-8F87-8F0EE0E2AF91}" type="presOf" srcId="{25432C96-722C-42DB-8199-FCFC611FA01C}" destId="{4F667336-FE7D-48D7-9EAF-E020E571A48C}" srcOrd="0" destOrd="0" presId="urn:microsoft.com/office/officeart/2005/8/layout/vList5"/>
    <dgm:cxn modelId="{9D873546-D57E-4AE9-B6E2-FDA7F88174EE}" type="presOf" srcId="{FDFDC3F5-D4CF-4CF3-A891-C8B9635B8DFB}" destId="{863525C6-386D-4F67-9C77-D4361F0E77BA}" srcOrd="0" destOrd="0" presId="urn:microsoft.com/office/officeart/2005/8/layout/vList5"/>
    <dgm:cxn modelId="{F3D6BF4C-5D48-48AD-8D9B-C399B444875A}" type="presOf" srcId="{88773F02-782F-44FD-97B3-F3DF018A9B34}" destId="{F9B1F1CA-E9CD-45CB-BE2A-847495CA5257}" srcOrd="0" destOrd="0" presId="urn:microsoft.com/office/officeart/2005/8/layout/vList5"/>
    <dgm:cxn modelId="{5B5B77C0-C612-4D0C-8C73-A92091EE204B}" srcId="{7D2C14E8-C367-4FDD-90F8-A0C5EB01F785}" destId="{88773F02-782F-44FD-97B3-F3DF018A9B34}" srcOrd="2" destOrd="0" parTransId="{4CF0C471-8EE4-4E5A-9279-CBEA4B69CFC6}" sibTransId="{0C461E45-81D3-43FF-9936-619B2DD0CED8}"/>
    <dgm:cxn modelId="{9E90C9BE-B649-4A4D-923E-0B2552ED1E4A}" srcId="{8032FDD4-E6E9-4FCC-BC91-67F3A5DB9170}" destId="{300B7986-555A-4AB5-BF65-9AA3C1E4FED7}" srcOrd="0" destOrd="0" parTransId="{01E83290-C869-4BD7-B663-5B77C47AFE30}" sibTransId="{BDD6EAFC-D106-430A-ABB8-D04ECF37C675}"/>
    <dgm:cxn modelId="{2A63F4A9-0409-4B5E-9718-73D2D4E2DACE}" srcId="{7D2C14E8-C367-4FDD-90F8-A0C5EB01F785}" destId="{67865ED6-EA70-4D45-9BA1-FF821731707B}" srcOrd="7" destOrd="0" parTransId="{7C5B90EC-3617-47A9-9C8D-19BC3CF4015F}" sibTransId="{9F874E44-6623-4F55-BD39-A953B98F679D}"/>
    <dgm:cxn modelId="{104BFA3D-4678-4424-92D3-D83E06AA92CF}" type="presOf" srcId="{ACE58E3C-2F8E-4AB0-A376-1DD14F56A522}" destId="{38D6A8A3-B3AE-4929-B25C-58B2E265A3D1}" srcOrd="0" destOrd="0" presId="urn:microsoft.com/office/officeart/2005/8/layout/vList5"/>
    <dgm:cxn modelId="{4BBEB167-B4CA-49C7-8888-6AFA1DD489A2}" type="presOf" srcId="{9B2AC2FF-7177-4A77-B5D9-D87464EDEF36}" destId="{C4FD85DE-E076-4730-BD2C-29F83E83C2A4}" srcOrd="0" destOrd="0" presId="urn:microsoft.com/office/officeart/2005/8/layout/vList5"/>
    <dgm:cxn modelId="{42EB5026-20AC-49AC-BB87-E8A0DE89C496}" type="presOf" srcId="{300B7986-555A-4AB5-BF65-9AA3C1E4FED7}" destId="{BE83C90B-B6CD-4DA7-8B5E-52D52BE2F80A}" srcOrd="0" destOrd="0" presId="urn:microsoft.com/office/officeart/2005/8/layout/vList5"/>
    <dgm:cxn modelId="{5B6B6A7C-3D02-4655-850C-E03DA3EAEA1D}" srcId="{7D2C14E8-C367-4FDD-90F8-A0C5EB01F785}" destId="{8032FDD4-E6E9-4FCC-BC91-67F3A5DB9170}" srcOrd="0" destOrd="0" parTransId="{A4FAB130-2685-465A-9167-0A9321E45025}" sibTransId="{87C92E72-D70D-40D5-9F99-587FBA8BA306}"/>
    <dgm:cxn modelId="{6813E2F8-A63B-4649-9161-3EA0163637A2}" srcId="{88773F02-782F-44FD-97B3-F3DF018A9B34}" destId="{FDFDC3F5-D4CF-4CF3-A891-C8B9635B8DFB}" srcOrd="0" destOrd="0" parTransId="{612FEB8F-A6B5-4D10-85B9-221A42240F9D}" sibTransId="{833028EE-7F7E-4673-ADBE-A8E669EB4D02}"/>
    <dgm:cxn modelId="{E287828D-5395-49B8-A4A9-E98C5C43C1F1}" type="presOf" srcId="{7D2C14E8-C367-4FDD-90F8-A0C5EB01F785}" destId="{4F03A9FE-A4C8-4BEE-B078-923CBDA329FE}" srcOrd="0" destOrd="0" presId="urn:microsoft.com/office/officeart/2005/8/layout/vList5"/>
    <dgm:cxn modelId="{C3FECBEB-B2AA-4BAF-B74D-7E43CF9D7CAD}" srcId="{17596F04-5399-4656-A112-D13848436C95}" destId="{12AE3844-F65E-4537-9F23-8220A0E745AE}" srcOrd="0" destOrd="0" parTransId="{1CE649F1-CDC7-4068-9874-0116B8006592}" sibTransId="{EA5C5C6D-CD96-4FCE-9EB8-E38393080E2A}"/>
    <dgm:cxn modelId="{1CC907B4-0F9F-4A3A-A0C1-EC301829BDF4}" type="presParOf" srcId="{4F03A9FE-A4C8-4BEE-B078-923CBDA329FE}" destId="{21AC6777-920C-4A0F-9446-DBA49093BF7A}" srcOrd="0" destOrd="0" presId="urn:microsoft.com/office/officeart/2005/8/layout/vList5"/>
    <dgm:cxn modelId="{C12D7961-6664-4F1D-9232-76F24BFC3409}" type="presParOf" srcId="{21AC6777-920C-4A0F-9446-DBA49093BF7A}" destId="{2FB7B62A-4941-487F-901F-0D179A1DA286}" srcOrd="0" destOrd="0" presId="urn:microsoft.com/office/officeart/2005/8/layout/vList5"/>
    <dgm:cxn modelId="{E1EF835D-9934-4B90-9778-F8C0991A6D98}" type="presParOf" srcId="{21AC6777-920C-4A0F-9446-DBA49093BF7A}" destId="{BE83C90B-B6CD-4DA7-8B5E-52D52BE2F80A}" srcOrd="1" destOrd="0" presId="urn:microsoft.com/office/officeart/2005/8/layout/vList5"/>
    <dgm:cxn modelId="{936D5448-B07C-40C1-B4C3-3A03672A745A}" type="presParOf" srcId="{4F03A9FE-A4C8-4BEE-B078-923CBDA329FE}" destId="{39DAF820-7C53-4251-BF52-1EE24CA98B0F}" srcOrd="1" destOrd="0" presId="urn:microsoft.com/office/officeart/2005/8/layout/vList5"/>
    <dgm:cxn modelId="{ABB6C099-0022-4E30-ADAD-442097F33BC5}" type="presParOf" srcId="{4F03A9FE-A4C8-4BEE-B078-923CBDA329FE}" destId="{98D10A00-AAD7-430D-820C-D9EE9DE54D40}" srcOrd="2" destOrd="0" presId="urn:microsoft.com/office/officeart/2005/8/layout/vList5"/>
    <dgm:cxn modelId="{A7D25C42-A0D9-428D-B021-A165BB54383A}" type="presParOf" srcId="{98D10A00-AAD7-430D-820C-D9EE9DE54D40}" destId="{4FA8C041-1F1F-4E55-A207-CDB964290E59}" srcOrd="0" destOrd="0" presId="urn:microsoft.com/office/officeart/2005/8/layout/vList5"/>
    <dgm:cxn modelId="{C32E3FDD-057F-45D8-8D62-47E83C63EC4F}" type="presParOf" srcId="{98D10A00-AAD7-430D-820C-D9EE9DE54D40}" destId="{88CC0006-F554-4186-885E-D2334C20A0F1}" srcOrd="1" destOrd="0" presId="urn:microsoft.com/office/officeart/2005/8/layout/vList5"/>
    <dgm:cxn modelId="{10CEB3BD-8098-41DF-A383-704026F7441B}" type="presParOf" srcId="{4F03A9FE-A4C8-4BEE-B078-923CBDA329FE}" destId="{6E6A14AB-0009-4B0C-9084-8937505A1FDB}" srcOrd="3" destOrd="0" presId="urn:microsoft.com/office/officeart/2005/8/layout/vList5"/>
    <dgm:cxn modelId="{1B77AA30-6B0C-4AC1-9A6C-DAB05CC6B685}" type="presParOf" srcId="{4F03A9FE-A4C8-4BEE-B078-923CBDA329FE}" destId="{2DA0AC02-50F7-480E-875C-FD9D7E8D8466}" srcOrd="4" destOrd="0" presId="urn:microsoft.com/office/officeart/2005/8/layout/vList5"/>
    <dgm:cxn modelId="{93178148-5B73-4C5E-ADC4-425544C866AE}" type="presParOf" srcId="{2DA0AC02-50F7-480E-875C-FD9D7E8D8466}" destId="{F9B1F1CA-E9CD-45CB-BE2A-847495CA5257}" srcOrd="0" destOrd="0" presId="urn:microsoft.com/office/officeart/2005/8/layout/vList5"/>
    <dgm:cxn modelId="{F598AC92-4F0A-4147-8965-560369200510}" type="presParOf" srcId="{2DA0AC02-50F7-480E-875C-FD9D7E8D8466}" destId="{863525C6-386D-4F67-9C77-D4361F0E77BA}" srcOrd="1" destOrd="0" presId="urn:microsoft.com/office/officeart/2005/8/layout/vList5"/>
    <dgm:cxn modelId="{0AB26A62-80DC-49A6-A810-A8C14DF09694}" type="presParOf" srcId="{4F03A9FE-A4C8-4BEE-B078-923CBDA329FE}" destId="{14465031-75CB-4193-A856-7703876A5557}" srcOrd="5" destOrd="0" presId="urn:microsoft.com/office/officeart/2005/8/layout/vList5"/>
    <dgm:cxn modelId="{1A318C21-D3B7-4D03-A23A-69C5757F4D06}" type="presParOf" srcId="{4F03A9FE-A4C8-4BEE-B078-923CBDA329FE}" destId="{9745A8F2-B32C-495E-A84A-6FF41E876090}" srcOrd="6" destOrd="0" presId="urn:microsoft.com/office/officeart/2005/8/layout/vList5"/>
    <dgm:cxn modelId="{DD350AA1-3D5E-43E1-8991-69CE43BF025C}" type="presParOf" srcId="{9745A8F2-B32C-495E-A84A-6FF41E876090}" destId="{38D6A8A3-B3AE-4929-B25C-58B2E265A3D1}" srcOrd="0" destOrd="0" presId="urn:microsoft.com/office/officeart/2005/8/layout/vList5"/>
    <dgm:cxn modelId="{5EEDF75F-D701-499E-85FF-616D4730E93B}" type="presParOf" srcId="{9745A8F2-B32C-495E-A84A-6FF41E876090}" destId="{2342FE56-1114-40B3-8EAF-AD886CA87596}" srcOrd="1" destOrd="0" presId="urn:microsoft.com/office/officeart/2005/8/layout/vList5"/>
    <dgm:cxn modelId="{6B2D094A-8067-4FE7-8855-F27A68AC051F}" type="presParOf" srcId="{4F03A9FE-A4C8-4BEE-B078-923CBDA329FE}" destId="{A68E3F5F-27DE-4B78-84AF-D73168E19DF7}" srcOrd="7" destOrd="0" presId="urn:microsoft.com/office/officeart/2005/8/layout/vList5"/>
    <dgm:cxn modelId="{70A26416-5778-47E0-BE52-E8AAAA3F8970}" type="presParOf" srcId="{4F03A9FE-A4C8-4BEE-B078-923CBDA329FE}" destId="{4B901CA2-9F80-4C8F-A536-34428A54EA97}" srcOrd="8" destOrd="0" presId="urn:microsoft.com/office/officeart/2005/8/layout/vList5"/>
    <dgm:cxn modelId="{44F7CD08-6408-4960-8C31-4582F664D587}" type="presParOf" srcId="{4B901CA2-9F80-4C8F-A536-34428A54EA97}" destId="{D971B676-0433-4F6C-9C05-F25D9FF9F0C9}" srcOrd="0" destOrd="0" presId="urn:microsoft.com/office/officeart/2005/8/layout/vList5"/>
    <dgm:cxn modelId="{80F160A4-BD9D-4BBE-BAFE-4993B491F2F0}" type="presParOf" srcId="{4B901CA2-9F80-4C8F-A536-34428A54EA97}" destId="{F9AFD95C-8C53-46F0-AE65-9B82E2617804}" srcOrd="1" destOrd="0" presId="urn:microsoft.com/office/officeart/2005/8/layout/vList5"/>
    <dgm:cxn modelId="{7F66B4E5-2CE5-4D33-877A-7B9859226125}" type="presParOf" srcId="{4F03A9FE-A4C8-4BEE-B078-923CBDA329FE}" destId="{C19788F6-53DB-4541-9D1B-85091A5D08A8}" srcOrd="9" destOrd="0" presId="urn:microsoft.com/office/officeart/2005/8/layout/vList5"/>
    <dgm:cxn modelId="{50EB6B65-561A-4A6F-A4C5-50A5D5F27E8A}" type="presParOf" srcId="{4F03A9FE-A4C8-4BEE-B078-923CBDA329FE}" destId="{99683444-8AD1-4D9A-BB57-DA98022A1AB7}" srcOrd="10" destOrd="0" presId="urn:microsoft.com/office/officeart/2005/8/layout/vList5"/>
    <dgm:cxn modelId="{93BDA1B4-8E99-462C-8ED9-FD3E768A3BDF}" type="presParOf" srcId="{99683444-8AD1-4D9A-BB57-DA98022A1AB7}" destId="{C4FD85DE-E076-4730-BD2C-29F83E83C2A4}" srcOrd="0" destOrd="0" presId="urn:microsoft.com/office/officeart/2005/8/layout/vList5"/>
    <dgm:cxn modelId="{F59C6B8A-C5C2-44CF-A7E3-2BD71C98D1CE}" type="presParOf" srcId="{99683444-8AD1-4D9A-BB57-DA98022A1AB7}" destId="{4F667336-FE7D-48D7-9EAF-E020E571A48C}" srcOrd="1" destOrd="0" presId="urn:microsoft.com/office/officeart/2005/8/layout/vList5"/>
    <dgm:cxn modelId="{FCACA166-E9F7-410C-BCD7-BDC338601C20}" type="presParOf" srcId="{4F03A9FE-A4C8-4BEE-B078-923CBDA329FE}" destId="{20002397-D147-401A-8DA3-EC145EB45559}" srcOrd="11" destOrd="0" presId="urn:microsoft.com/office/officeart/2005/8/layout/vList5"/>
    <dgm:cxn modelId="{DE00F234-ADA7-490F-8D76-8178AC95F282}" type="presParOf" srcId="{4F03A9FE-A4C8-4BEE-B078-923CBDA329FE}" destId="{9B1A4F7C-7E91-4BC5-8232-678B5CF4CBB6}" srcOrd="12" destOrd="0" presId="urn:microsoft.com/office/officeart/2005/8/layout/vList5"/>
    <dgm:cxn modelId="{FE5B3BCA-C773-48E1-84D9-CD43728C264A}" type="presParOf" srcId="{9B1A4F7C-7E91-4BC5-8232-678B5CF4CBB6}" destId="{521D3831-F335-4999-9F3E-54B767EA429E}" srcOrd="0" destOrd="0" presId="urn:microsoft.com/office/officeart/2005/8/layout/vList5"/>
    <dgm:cxn modelId="{4899A85E-0739-4A5A-9228-668476E8C7E0}" type="presParOf" srcId="{4F03A9FE-A4C8-4BEE-B078-923CBDA329FE}" destId="{8D694C56-FBFE-40B8-AFA0-F03602E3F80E}" srcOrd="13" destOrd="0" presId="urn:microsoft.com/office/officeart/2005/8/layout/vList5"/>
    <dgm:cxn modelId="{B4F8E59A-EBCD-406C-A2F1-737445B077BF}" type="presParOf" srcId="{4F03A9FE-A4C8-4BEE-B078-923CBDA329FE}" destId="{B6BDBDB4-0FF8-468F-BB69-0C6873AB8F3F}" srcOrd="14" destOrd="0" presId="urn:microsoft.com/office/officeart/2005/8/layout/vList5"/>
    <dgm:cxn modelId="{7EA6E155-F54F-4AC3-A453-52F42E273090}" type="presParOf" srcId="{B6BDBDB4-0FF8-468F-BB69-0C6873AB8F3F}" destId="{F0A55FF8-E8D9-49D8-BF9C-46081E17E9DD}" srcOrd="0" destOrd="0" presId="urn:microsoft.com/office/officeart/2005/8/layout/vList5"/>
    <dgm:cxn modelId="{226F90BA-B37C-4D60-9C5E-36758100A430}" type="presParOf" srcId="{4F03A9FE-A4C8-4BEE-B078-923CBDA329FE}" destId="{69AEBDCC-5362-41D8-9278-C339949FCF9A}" srcOrd="15" destOrd="0" presId="urn:microsoft.com/office/officeart/2005/8/layout/vList5"/>
    <dgm:cxn modelId="{D1CBB228-0DE5-4C1D-AB98-45C469948ED4}" type="presParOf" srcId="{4F03A9FE-A4C8-4BEE-B078-923CBDA329FE}" destId="{43FE2030-B959-44E3-8155-2212CD0D3E91}" srcOrd="16" destOrd="0" presId="urn:microsoft.com/office/officeart/2005/8/layout/vList5"/>
    <dgm:cxn modelId="{FDA2FA97-745B-4DC5-A6DB-E6107E9AAC15}" type="presParOf" srcId="{43FE2030-B959-44E3-8155-2212CD0D3E91}" destId="{23EBF7C2-311B-4871-9A0D-84B5865682B2}" srcOrd="0" destOrd="0" presId="urn:microsoft.com/office/officeart/2005/8/layout/vList5"/>
    <dgm:cxn modelId="{0BCCA631-C23E-4EA6-B69D-706CFCA88CD5}" type="presParOf" srcId="{4F03A9FE-A4C8-4BEE-B078-923CBDA329FE}" destId="{8B40891A-81FC-4900-8989-624B3DE320CF}" srcOrd="17" destOrd="0" presId="urn:microsoft.com/office/officeart/2005/8/layout/vList5"/>
    <dgm:cxn modelId="{AD17730D-93FB-46B6-9858-87F3304A4C0A}" type="presParOf" srcId="{4F03A9FE-A4C8-4BEE-B078-923CBDA329FE}" destId="{4D26425B-DA82-4724-AEA6-D9D83C5B2252}" srcOrd="18" destOrd="0" presId="urn:microsoft.com/office/officeart/2005/8/layout/vList5"/>
    <dgm:cxn modelId="{18CD2799-ED13-4A60-BE10-B4414104570B}" type="presParOf" srcId="{4D26425B-DA82-4724-AEA6-D9D83C5B2252}" destId="{DB69127D-3201-478F-8437-E07580FBA2F4}" srcOrd="0" destOrd="0" presId="urn:microsoft.com/office/officeart/2005/8/layout/vList5"/>
    <dgm:cxn modelId="{7111A200-BA4D-4194-B78B-A925D3D27FB5}" type="presParOf" srcId="{4F03A9FE-A4C8-4BEE-B078-923CBDA329FE}" destId="{8EEB7AC7-FED4-4E0E-9DA7-2972CC3E4A42}" srcOrd="19" destOrd="0" presId="urn:microsoft.com/office/officeart/2005/8/layout/vList5"/>
    <dgm:cxn modelId="{D958D1E1-94A0-431C-9759-DAECC6C2F6BA}" type="presParOf" srcId="{4F03A9FE-A4C8-4BEE-B078-923CBDA329FE}" destId="{0AB399F8-1507-4F8B-B44E-F54CB9B0D70D}" srcOrd="20" destOrd="0" presId="urn:microsoft.com/office/officeart/2005/8/layout/vList5"/>
    <dgm:cxn modelId="{93853E06-5EAE-4C30-8AF7-3CDB8660A458}" type="presParOf" srcId="{0AB399F8-1507-4F8B-B44E-F54CB9B0D70D}" destId="{38536060-260E-4D19-A786-780AA563D853}" srcOrd="0" destOrd="0" presId="urn:microsoft.com/office/officeart/2005/8/layout/vList5"/>
    <dgm:cxn modelId="{442B4F5E-46A1-4DCF-9C39-E1C9D427F4BF}" type="presParOf" srcId="{4F03A9FE-A4C8-4BEE-B078-923CBDA329FE}" destId="{B52B9BFC-5C41-43D3-9515-E42160F21328}" srcOrd="21" destOrd="0" presId="urn:microsoft.com/office/officeart/2005/8/layout/vList5"/>
    <dgm:cxn modelId="{413D1BD6-1E8D-47C3-9581-34B1E67A7762}" type="presParOf" srcId="{4F03A9FE-A4C8-4BEE-B078-923CBDA329FE}" destId="{BD835F35-2459-4105-A9EB-10B4CA4FEF53}" srcOrd="22" destOrd="0" presId="urn:microsoft.com/office/officeart/2005/8/layout/vList5"/>
    <dgm:cxn modelId="{230B0606-201D-43B0-BB04-C61745919D5C}" type="presParOf" srcId="{BD835F35-2459-4105-A9EB-10B4CA4FEF53}" destId="{B6FE4285-804D-4556-A218-383D771FECA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EDACBC-C617-4C58-B73B-366800DE9F0F}">
      <dsp:nvSpPr>
        <dsp:cNvPr id="0" name=""/>
        <dsp:cNvSpPr/>
      </dsp:nvSpPr>
      <dsp:spPr>
        <a:xfrm>
          <a:off x="0" y="75822"/>
          <a:ext cx="7696200" cy="481012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2700">
          <a:bevelT w="0" h="0"/>
          <a:contourClr>
            <a:schemeClr val="accent1">
              <a:shade val="80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</dsp:sp>
    <dsp:sp modelId="{C4ECFADF-30D6-4C88-BC31-E35BE4F56E88}">
      <dsp:nvSpPr>
        <dsp:cNvPr id="0" name=""/>
        <dsp:cNvSpPr/>
      </dsp:nvSpPr>
      <dsp:spPr>
        <a:xfrm>
          <a:off x="977417" y="3467585"/>
          <a:ext cx="200101" cy="2001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7D7E86-6A21-4E85-8417-35DA29878033}">
      <dsp:nvSpPr>
        <dsp:cNvPr id="0" name=""/>
        <dsp:cNvSpPr/>
      </dsp:nvSpPr>
      <dsp:spPr>
        <a:xfrm>
          <a:off x="1052551" y="3567636"/>
          <a:ext cx="1843048" cy="139012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029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Утверждено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437 101,1</a:t>
          </a:r>
          <a:endParaRPr lang="ru-RU" sz="2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52551" y="3567636"/>
        <a:ext cx="1843048" cy="1390126"/>
      </dsp:txXfrm>
    </dsp:sp>
    <dsp:sp modelId="{420C8059-680D-46B2-AB11-2B1F9ECE138B}">
      <dsp:nvSpPr>
        <dsp:cNvPr id="0" name=""/>
        <dsp:cNvSpPr/>
      </dsp:nvSpPr>
      <dsp:spPr>
        <a:xfrm>
          <a:off x="2743695" y="2160193"/>
          <a:ext cx="361721" cy="3617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8B7506-DF9A-4A80-8EF9-9E9E8216C986}">
      <dsp:nvSpPr>
        <dsp:cNvPr id="0" name=""/>
        <dsp:cNvSpPr/>
      </dsp:nvSpPr>
      <dsp:spPr>
        <a:xfrm rot="10800000" flipV="1">
          <a:off x="2924556" y="2759767"/>
          <a:ext cx="1847088" cy="177928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669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Изменения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74 041,2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 flipV="1">
        <a:off x="2924556" y="2759767"/>
        <a:ext cx="1847088" cy="1779282"/>
      </dsp:txXfrm>
    </dsp:sp>
    <dsp:sp modelId="{83AD61CF-184A-406D-A20B-A57DAF96C6B3}">
      <dsp:nvSpPr>
        <dsp:cNvPr id="0" name=""/>
        <dsp:cNvSpPr/>
      </dsp:nvSpPr>
      <dsp:spPr>
        <a:xfrm>
          <a:off x="4867846" y="1364599"/>
          <a:ext cx="500253" cy="500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0D7BCE-A70C-4D5A-9D8A-201EB097D32D}">
      <dsp:nvSpPr>
        <dsp:cNvPr id="0" name=""/>
        <dsp:cNvSpPr/>
      </dsp:nvSpPr>
      <dsp:spPr>
        <a:xfrm>
          <a:off x="4932460" y="2086043"/>
          <a:ext cx="2218112" cy="24004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074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Уточнённый план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511 142,3</a:t>
          </a:r>
        </a:p>
      </dsp:txBody>
      <dsp:txXfrm>
        <a:off x="4932460" y="2086043"/>
        <a:ext cx="2218112" cy="24004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7616AF-E468-4820-AE21-8CBDE798402F}">
      <dsp:nvSpPr>
        <dsp:cNvPr id="0" name=""/>
        <dsp:cNvSpPr/>
      </dsp:nvSpPr>
      <dsp:spPr>
        <a:xfrm rot="5400000">
          <a:off x="4897725" y="-2083113"/>
          <a:ext cx="567749" cy="487680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Поддержка детей из малоимущих многодетных семей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897725" y="-2083113"/>
        <a:ext cx="567749" cy="4876800"/>
      </dsp:txXfrm>
    </dsp:sp>
    <dsp:sp modelId="{DE3F4682-8866-4479-9160-56A8A8B66A46}">
      <dsp:nvSpPr>
        <dsp:cNvPr id="0" name=""/>
        <dsp:cNvSpPr/>
      </dsp:nvSpPr>
      <dsp:spPr>
        <a:xfrm>
          <a:off x="0" y="442"/>
          <a:ext cx="2743200" cy="709686"/>
        </a:xfrm>
        <a:prstGeom prst="roundRect">
          <a:avLst/>
        </a:prstGeom>
        <a:solidFill>
          <a:srgbClr val="FFCCFF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13 672,4</a:t>
          </a:r>
          <a:endParaRPr lang="ru-RU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42"/>
        <a:ext cx="2743200" cy="709686"/>
      </dsp:txXfrm>
    </dsp:sp>
    <dsp:sp modelId="{C1398AF3-8BCC-4AEC-BD15-3C0E60749019}">
      <dsp:nvSpPr>
        <dsp:cNvPr id="0" name=""/>
        <dsp:cNvSpPr/>
      </dsp:nvSpPr>
      <dsp:spPr>
        <a:xfrm rot="5400000">
          <a:off x="4897725" y="893477"/>
          <a:ext cx="567749" cy="487680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Приобретение жилья ветеранам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897725" y="893477"/>
        <a:ext cx="567749" cy="4876800"/>
      </dsp:txXfrm>
    </dsp:sp>
    <dsp:sp modelId="{AAE69230-1903-48CF-A38E-AA75DEA706CD}">
      <dsp:nvSpPr>
        <dsp:cNvPr id="0" name=""/>
        <dsp:cNvSpPr/>
      </dsp:nvSpPr>
      <dsp:spPr>
        <a:xfrm>
          <a:off x="0" y="762000"/>
          <a:ext cx="2743200" cy="70968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8 778,4</a:t>
          </a:r>
          <a:endParaRPr lang="ru-RU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62000"/>
        <a:ext cx="2743200" cy="709686"/>
      </dsp:txXfrm>
    </dsp:sp>
    <dsp:sp modelId="{D1DADD70-0DAE-4A75-B7D6-D0FBA826E87C}">
      <dsp:nvSpPr>
        <dsp:cNvPr id="0" name=""/>
        <dsp:cNvSpPr/>
      </dsp:nvSpPr>
      <dsp:spPr>
        <a:xfrm rot="5400000">
          <a:off x="4897725" y="-1316328"/>
          <a:ext cx="567749" cy="487680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Коммунальные специалистам на селе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897725" y="-1316328"/>
        <a:ext cx="567749" cy="4876800"/>
      </dsp:txXfrm>
    </dsp:sp>
    <dsp:sp modelId="{303BC0C6-981B-47F0-AA52-31D7200FDE31}">
      <dsp:nvSpPr>
        <dsp:cNvPr id="0" name=""/>
        <dsp:cNvSpPr/>
      </dsp:nvSpPr>
      <dsp:spPr>
        <a:xfrm>
          <a:off x="0" y="1490785"/>
          <a:ext cx="2743200" cy="70968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1 744,5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90785"/>
        <a:ext cx="2743200" cy="709686"/>
      </dsp:txXfrm>
    </dsp:sp>
    <dsp:sp modelId="{A95F1A0D-B76C-47DB-B29D-C5FCBBA1D829}">
      <dsp:nvSpPr>
        <dsp:cNvPr id="0" name=""/>
        <dsp:cNvSpPr/>
      </dsp:nvSpPr>
      <dsp:spPr>
        <a:xfrm rot="5400000">
          <a:off x="4897725" y="1655477"/>
          <a:ext cx="567749" cy="48768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Приобретение жилья молодым семьям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897725" y="1655477"/>
        <a:ext cx="567749" cy="4876800"/>
      </dsp:txXfrm>
    </dsp:sp>
    <dsp:sp modelId="{653E6A86-B9A0-44B6-84FE-09ED84DC71D6}">
      <dsp:nvSpPr>
        <dsp:cNvPr id="0" name=""/>
        <dsp:cNvSpPr/>
      </dsp:nvSpPr>
      <dsp:spPr>
        <a:xfrm>
          <a:off x="0" y="2235956"/>
          <a:ext cx="2743200" cy="709686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2 494,4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235956"/>
        <a:ext cx="2743200" cy="709686"/>
      </dsp:txXfrm>
    </dsp:sp>
    <dsp:sp modelId="{2B6CD8F3-A176-4D00-B9A1-A4D7CA02CF3D}">
      <dsp:nvSpPr>
        <dsp:cNvPr id="0" name=""/>
        <dsp:cNvSpPr/>
      </dsp:nvSpPr>
      <dsp:spPr>
        <a:xfrm rot="5400000">
          <a:off x="4904868" y="214819"/>
          <a:ext cx="567749" cy="4862512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Пенсия за выслугу лет  муниципальным служащим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904868" y="214819"/>
        <a:ext cx="567749" cy="4862512"/>
      </dsp:txXfrm>
    </dsp:sp>
    <dsp:sp modelId="{192CD018-E490-4CB6-8827-324E0D78DFD9}">
      <dsp:nvSpPr>
        <dsp:cNvPr id="0" name=""/>
        <dsp:cNvSpPr/>
      </dsp:nvSpPr>
      <dsp:spPr>
        <a:xfrm>
          <a:off x="0" y="2971802"/>
          <a:ext cx="2752039" cy="709686"/>
        </a:xfrm>
        <a:prstGeom prst="roundRect">
          <a:avLst/>
        </a:prstGeom>
        <a:solidFill>
          <a:srgbClr val="F5E3EF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2 603,2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971802"/>
        <a:ext cx="2752039" cy="709686"/>
      </dsp:txXfrm>
    </dsp:sp>
    <dsp:sp modelId="{F73CF119-ADBE-497F-9EA1-441B2ACA3149}">
      <dsp:nvSpPr>
        <dsp:cNvPr id="0" name=""/>
        <dsp:cNvSpPr/>
      </dsp:nvSpPr>
      <dsp:spPr>
        <a:xfrm rot="5400000">
          <a:off x="4897725" y="-554323"/>
          <a:ext cx="567749" cy="487680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Приобретение жилья гражданам на селе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897725" y="-554323"/>
        <a:ext cx="567749" cy="4876800"/>
      </dsp:txXfrm>
    </dsp:sp>
    <dsp:sp modelId="{9B75BE45-5A13-4AA6-99F7-1872B626EA05}">
      <dsp:nvSpPr>
        <dsp:cNvPr id="0" name=""/>
        <dsp:cNvSpPr/>
      </dsp:nvSpPr>
      <dsp:spPr>
        <a:xfrm>
          <a:off x="0" y="3726299"/>
          <a:ext cx="2743200" cy="709686"/>
        </a:xfrm>
        <a:prstGeom prst="roundRect">
          <a:avLst/>
        </a:prstGeom>
        <a:solidFill>
          <a:srgbClr val="FFFF66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1 911,5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726299"/>
        <a:ext cx="2743200" cy="709686"/>
      </dsp:txXfrm>
    </dsp:sp>
    <dsp:sp modelId="{88E749E9-D9AC-4EEE-AA93-4B89258AC9E7}">
      <dsp:nvSpPr>
        <dsp:cNvPr id="0" name=""/>
        <dsp:cNvSpPr/>
      </dsp:nvSpPr>
      <dsp:spPr>
        <a:xfrm rot="5400000">
          <a:off x="4897725" y="2417476"/>
          <a:ext cx="567749" cy="487680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Компенсация родительской платы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897725" y="2417476"/>
        <a:ext cx="567749" cy="4876800"/>
      </dsp:txXfrm>
    </dsp:sp>
    <dsp:sp modelId="{0EC7DCDD-F786-40AD-81A2-07550B4B327E}">
      <dsp:nvSpPr>
        <dsp:cNvPr id="0" name=""/>
        <dsp:cNvSpPr/>
      </dsp:nvSpPr>
      <dsp:spPr>
        <a:xfrm>
          <a:off x="0" y="4471913"/>
          <a:ext cx="2743200" cy="709686"/>
        </a:xfrm>
        <a:prstGeom prst="roundRect">
          <a:avLst/>
        </a:prstGeom>
        <a:solidFill>
          <a:srgbClr val="99CCFF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1 886,9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471913"/>
        <a:ext cx="2743200" cy="70968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6E85FE-F1EA-486D-8168-98F90E29C120}">
      <dsp:nvSpPr>
        <dsp:cNvPr id="0" name=""/>
        <dsp:cNvSpPr/>
      </dsp:nvSpPr>
      <dsp:spPr>
        <a:xfrm rot="5400000">
          <a:off x="4737406" y="-1921300"/>
          <a:ext cx="784755" cy="482803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Субсидии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сельхозтоваропроизводителям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737406" y="-1921300"/>
        <a:ext cx="784755" cy="4828032"/>
      </dsp:txXfrm>
    </dsp:sp>
    <dsp:sp modelId="{BEA38898-9A1D-4B05-9A4E-B2F6B6B8FD04}">
      <dsp:nvSpPr>
        <dsp:cNvPr id="0" name=""/>
        <dsp:cNvSpPr/>
      </dsp:nvSpPr>
      <dsp:spPr>
        <a:xfrm>
          <a:off x="0" y="2243"/>
          <a:ext cx="2715768" cy="980944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6 553,0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243"/>
        <a:ext cx="2715768" cy="980944"/>
      </dsp:txXfrm>
    </dsp:sp>
    <dsp:sp modelId="{C8A8C6FE-5694-495F-9C5A-B6FE1AFB2E3C}">
      <dsp:nvSpPr>
        <dsp:cNvPr id="0" name=""/>
        <dsp:cNvSpPr/>
      </dsp:nvSpPr>
      <dsp:spPr>
        <a:xfrm rot="5400000">
          <a:off x="4612426" y="188162"/>
          <a:ext cx="784755" cy="482803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Проект « Школьный спортивный клуб»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12426" y="188162"/>
        <a:ext cx="784755" cy="4828032"/>
      </dsp:txXfrm>
    </dsp:sp>
    <dsp:sp modelId="{91E820A0-F030-4144-9680-C5BE1B2668B0}">
      <dsp:nvSpPr>
        <dsp:cNvPr id="0" name=""/>
        <dsp:cNvSpPr/>
      </dsp:nvSpPr>
      <dsp:spPr>
        <a:xfrm>
          <a:off x="76186" y="3200398"/>
          <a:ext cx="2715768" cy="98094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465,2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186" y="3200398"/>
        <a:ext cx="2715768" cy="980944"/>
      </dsp:txXfrm>
    </dsp:sp>
    <dsp:sp modelId="{A20577AB-A030-4F6C-B7F2-6BA3C1EC8D74}">
      <dsp:nvSpPr>
        <dsp:cNvPr id="0" name=""/>
        <dsp:cNvSpPr/>
      </dsp:nvSpPr>
      <dsp:spPr>
        <a:xfrm rot="5400000">
          <a:off x="4737406" y="1254959"/>
          <a:ext cx="784755" cy="482803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Субсидии </a:t>
          </a: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на утилизацию ТБО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737406" y="1254959"/>
        <a:ext cx="784755" cy="4828032"/>
      </dsp:txXfrm>
    </dsp:sp>
    <dsp:sp modelId="{5897B023-7690-4EC5-9E57-7BD42A29FEF1}">
      <dsp:nvSpPr>
        <dsp:cNvPr id="0" name=""/>
        <dsp:cNvSpPr/>
      </dsp:nvSpPr>
      <dsp:spPr>
        <a:xfrm>
          <a:off x="76186" y="2133601"/>
          <a:ext cx="2715768" cy="980944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1625,6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186" y="2133601"/>
        <a:ext cx="2715768" cy="980944"/>
      </dsp:txXfrm>
    </dsp:sp>
    <dsp:sp modelId="{86247D18-F44D-4B93-8422-46E1CC77ADC5}">
      <dsp:nvSpPr>
        <dsp:cNvPr id="0" name=""/>
        <dsp:cNvSpPr/>
      </dsp:nvSpPr>
      <dsp:spPr>
        <a:xfrm rot="5400000">
          <a:off x="4737406" y="-878634"/>
          <a:ext cx="784755" cy="482803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Субсидии на перевозку пассажиров пригородного сообщения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737406" y="-878634"/>
        <a:ext cx="784755" cy="4828032"/>
      </dsp:txXfrm>
    </dsp:sp>
    <dsp:sp modelId="{0CAECDB6-D770-4B7E-BD0C-A01C5DE31A7F}">
      <dsp:nvSpPr>
        <dsp:cNvPr id="0" name=""/>
        <dsp:cNvSpPr/>
      </dsp:nvSpPr>
      <dsp:spPr>
        <a:xfrm>
          <a:off x="0" y="990604"/>
          <a:ext cx="2715768" cy="980944"/>
        </a:xfrm>
        <a:prstGeom prst="roundRect">
          <a:avLst/>
        </a:prstGeom>
        <a:solidFill>
          <a:srgbClr val="FFCCFF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2078,0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990604"/>
        <a:ext cx="2715768" cy="980944"/>
      </dsp:txXfrm>
    </dsp:sp>
    <dsp:sp modelId="{9999682B-9DF6-4D0D-A10E-DC6F10E5D37F}">
      <dsp:nvSpPr>
        <dsp:cNvPr id="0" name=""/>
        <dsp:cNvSpPr/>
      </dsp:nvSpPr>
      <dsp:spPr>
        <a:xfrm rot="5400000">
          <a:off x="4737406" y="2200394"/>
          <a:ext cx="784755" cy="4828032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Субсидии по доставке товаров первой необходимости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737406" y="2200394"/>
        <a:ext cx="784755" cy="4828032"/>
      </dsp:txXfrm>
    </dsp:sp>
    <dsp:sp modelId="{A034E466-63F9-4994-B951-492536CA8750}">
      <dsp:nvSpPr>
        <dsp:cNvPr id="0" name=""/>
        <dsp:cNvSpPr/>
      </dsp:nvSpPr>
      <dsp:spPr>
        <a:xfrm>
          <a:off x="0" y="4122211"/>
          <a:ext cx="2715768" cy="980944"/>
        </a:xfrm>
        <a:prstGeom prst="roundRect">
          <a:avLst/>
        </a:prstGeom>
        <a:solidFill>
          <a:srgbClr val="FFFF66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446,0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122211"/>
        <a:ext cx="2715768" cy="98094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BB2F56-9D5B-415A-904E-AA09C90242FD}">
      <dsp:nvSpPr>
        <dsp:cNvPr id="0" name=""/>
        <dsp:cNvSpPr/>
      </dsp:nvSpPr>
      <dsp:spPr>
        <a:xfrm>
          <a:off x="3628422" y="2254721"/>
          <a:ext cx="1908040" cy="511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525"/>
              </a:lnTo>
              <a:lnTo>
                <a:pt x="1908040" y="335525"/>
              </a:lnTo>
              <a:lnTo>
                <a:pt x="1908040" y="5112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2C738-E638-41D4-993F-80BF0C7EEED7}">
      <dsp:nvSpPr>
        <dsp:cNvPr id="0" name=""/>
        <dsp:cNvSpPr/>
      </dsp:nvSpPr>
      <dsp:spPr>
        <a:xfrm>
          <a:off x="1799469" y="2254721"/>
          <a:ext cx="1828953" cy="502871"/>
        </a:xfrm>
        <a:custGeom>
          <a:avLst/>
          <a:gdLst/>
          <a:ahLst/>
          <a:cxnLst/>
          <a:rect l="0" t="0" r="0" b="0"/>
          <a:pathLst>
            <a:path>
              <a:moveTo>
                <a:pt x="1828953" y="0"/>
              </a:moveTo>
              <a:lnTo>
                <a:pt x="1828953" y="327154"/>
              </a:lnTo>
              <a:lnTo>
                <a:pt x="0" y="327154"/>
              </a:lnTo>
              <a:lnTo>
                <a:pt x="0" y="502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DE62F-80B1-429F-95AD-7E8CF86E92EF}">
      <dsp:nvSpPr>
        <dsp:cNvPr id="0" name=""/>
        <dsp:cNvSpPr/>
      </dsp:nvSpPr>
      <dsp:spPr>
        <a:xfrm>
          <a:off x="1721304" y="561781"/>
          <a:ext cx="3814236" cy="1692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720D42-5641-4630-BA21-44D64002F7A8}">
      <dsp:nvSpPr>
        <dsp:cNvPr id="0" name=""/>
        <dsp:cNvSpPr/>
      </dsp:nvSpPr>
      <dsp:spPr>
        <a:xfrm>
          <a:off x="1932059" y="761999"/>
          <a:ext cx="3814236" cy="1692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525 409,2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32059" y="761999"/>
        <a:ext cx="3814236" cy="1692939"/>
      </dsp:txXfrm>
    </dsp:sp>
    <dsp:sp modelId="{43A5E4A3-83F7-4044-83D5-D1C891F5A8A2}">
      <dsp:nvSpPr>
        <dsp:cNvPr id="0" name=""/>
        <dsp:cNvSpPr/>
      </dsp:nvSpPr>
      <dsp:spPr>
        <a:xfrm>
          <a:off x="81110" y="2757592"/>
          <a:ext cx="3436716" cy="1440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C86E7-B913-4BD7-A5F6-8D92C5C2B974}">
      <dsp:nvSpPr>
        <dsp:cNvPr id="0" name=""/>
        <dsp:cNvSpPr/>
      </dsp:nvSpPr>
      <dsp:spPr>
        <a:xfrm>
          <a:off x="291866" y="2957810"/>
          <a:ext cx="3436716" cy="1440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445780,0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программные расходы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1866" y="2957810"/>
        <a:ext cx="3436716" cy="1440133"/>
      </dsp:txXfrm>
    </dsp:sp>
    <dsp:sp modelId="{48B09717-F607-4A88-9F94-327C2EB5B832}">
      <dsp:nvSpPr>
        <dsp:cNvPr id="0" name=""/>
        <dsp:cNvSpPr/>
      </dsp:nvSpPr>
      <dsp:spPr>
        <a:xfrm>
          <a:off x="3842032" y="2765964"/>
          <a:ext cx="3388860" cy="1460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69DF7-B4FF-48DD-875E-D158B89A8648}">
      <dsp:nvSpPr>
        <dsp:cNvPr id="0" name=""/>
        <dsp:cNvSpPr/>
      </dsp:nvSpPr>
      <dsp:spPr>
        <a:xfrm>
          <a:off x="4052787" y="2966181"/>
          <a:ext cx="3388860" cy="1460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79 629,2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расходы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2787" y="2966181"/>
        <a:ext cx="3388860" cy="14608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EDACBC-C617-4C58-B73B-366800DE9F0F}">
      <dsp:nvSpPr>
        <dsp:cNvPr id="0" name=""/>
        <dsp:cNvSpPr/>
      </dsp:nvSpPr>
      <dsp:spPr>
        <a:xfrm>
          <a:off x="0" y="76200"/>
          <a:ext cx="7620000" cy="47625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75000"/>
          </a:schemeClr>
        </a:solidFill>
        <a:ln w="9525" cap="flat" cmpd="sng" algn="ctr">
          <a:solidFill>
            <a:schemeClr val="bg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2700">
          <a:bevelT w="0" h="0"/>
          <a:contourClr>
            <a:schemeClr val="accent3">
              <a:shade val="80000"/>
            </a:schemeClr>
          </a:contourClr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C4ECFADF-30D6-4C88-BC31-E35BE4F56E88}">
      <dsp:nvSpPr>
        <dsp:cNvPr id="0" name=""/>
        <dsp:cNvSpPr/>
      </dsp:nvSpPr>
      <dsp:spPr>
        <a:xfrm>
          <a:off x="967740" y="3458527"/>
          <a:ext cx="198120" cy="1981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7D7E86-6A21-4E85-8417-35DA29878033}">
      <dsp:nvSpPr>
        <dsp:cNvPr id="0" name=""/>
        <dsp:cNvSpPr/>
      </dsp:nvSpPr>
      <dsp:spPr>
        <a:xfrm>
          <a:off x="1013456" y="3767138"/>
          <a:ext cx="1882147" cy="9572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Утверждено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453 040,9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13456" y="3767138"/>
        <a:ext cx="1882147" cy="957260"/>
      </dsp:txXfrm>
    </dsp:sp>
    <dsp:sp modelId="{420C8059-680D-46B2-AB11-2B1F9ECE138B}">
      <dsp:nvSpPr>
        <dsp:cNvPr id="0" name=""/>
        <dsp:cNvSpPr/>
      </dsp:nvSpPr>
      <dsp:spPr>
        <a:xfrm>
          <a:off x="2666999" y="2164080"/>
          <a:ext cx="457201" cy="3581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8B7506-DF9A-4A80-8EF9-9E9E8216C986}">
      <dsp:nvSpPr>
        <dsp:cNvPr id="0" name=""/>
        <dsp:cNvSpPr/>
      </dsp:nvSpPr>
      <dsp:spPr>
        <a:xfrm rot="10800000" flipV="1">
          <a:off x="2895600" y="2757716"/>
          <a:ext cx="1828800" cy="176166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771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Изменения 81 424,9</a:t>
          </a:r>
        </a:p>
      </dsp:txBody>
      <dsp:txXfrm rot="10800000" flipV="1">
        <a:off x="2895600" y="2757716"/>
        <a:ext cx="1828800" cy="1761666"/>
      </dsp:txXfrm>
    </dsp:sp>
    <dsp:sp modelId="{83AD61CF-184A-406D-A20B-A57DAF96C6B3}">
      <dsp:nvSpPr>
        <dsp:cNvPr id="0" name=""/>
        <dsp:cNvSpPr/>
      </dsp:nvSpPr>
      <dsp:spPr>
        <a:xfrm>
          <a:off x="4800600" y="1376362"/>
          <a:ext cx="533398" cy="4953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0D7BCE-A70C-4D5A-9D8A-201EB097D32D}">
      <dsp:nvSpPr>
        <dsp:cNvPr id="0" name=""/>
        <dsp:cNvSpPr/>
      </dsp:nvSpPr>
      <dsp:spPr>
        <a:xfrm>
          <a:off x="4883624" y="2090664"/>
          <a:ext cx="2196151" cy="237663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4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Уточнённый план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534 465,8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83624" y="2090664"/>
        <a:ext cx="2196151" cy="23766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4AB5DF-2416-476C-839A-B32A25D91B64}">
      <dsp:nvSpPr>
        <dsp:cNvPr id="0" name=""/>
        <dsp:cNvSpPr/>
      </dsp:nvSpPr>
      <dsp:spPr>
        <a:xfrm>
          <a:off x="2682160" y="2617275"/>
          <a:ext cx="2024824" cy="2024824"/>
        </a:xfrm>
        <a:prstGeom prst="ellipse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81424,9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82160" y="2617275"/>
        <a:ext cx="2024824" cy="2024824"/>
      </dsp:txXfrm>
    </dsp:sp>
    <dsp:sp modelId="{02F82FA0-2495-4D68-A950-914E8ED569EB}">
      <dsp:nvSpPr>
        <dsp:cNvPr id="0" name=""/>
        <dsp:cNvSpPr/>
      </dsp:nvSpPr>
      <dsp:spPr>
        <a:xfrm rot="11065422">
          <a:off x="1011277" y="3194848"/>
          <a:ext cx="1584324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FE62B-DC28-420D-AB5B-66A9818563CB}">
      <dsp:nvSpPr>
        <dsp:cNvPr id="0" name=""/>
        <dsp:cNvSpPr/>
      </dsp:nvSpPr>
      <dsp:spPr>
        <a:xfrm>
          <a:off x="51845" y="2652852"/>
          <a:ext cx="1923583" cy="15388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47 896,7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Средства краевого бюджета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845" y="2652852"/>
        <a:ext cx="1923583" cy="1538866"/>
      </dsp:txXfrm>
    </dsp:sp>
    <dsp:sp modelId="{A9BAFB6B-7A6D-45F8-9D98-B2A6E4A8BF07}">
      <dsp:nvSpPr>
        <dsp:cNvPr id="0" name=""/>
        <dsp:cNvSpPr/>
      </dsp:nvSpPr>
      <dsp:spPr>
        <a:xfrm rot="13901920">
          <a:off x="1350826" y="1657948"/>
          <a:ext cx="2028740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532EA-B345-4889-A753-0B596A71BE7F}">
      <dsp:nvSpPr>
        <dsp:cNvPr id="0" name=""/>
        <dsp:cNvSpPr/>
      </dsp:nvSpPr>
      <dsp:spPr>
        <a:xfrm>
          <a:off x="774700" y="381013"/>
          <a:ext cx="1923583" cy="15388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5 519,7 Свободные остатки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74700" y="381013"/>
        <a:ext cx="1923583" cy="1538866"/>
      </dsp:txXfrm>
    </dsp:sp>
    <dsp:sp modelId="{EA43E7DE-7721-4B3A-A004-2C3951E61C95}">
      <dsp:nvSpPr>
        <dsp:cNvPr id="0" name=""/>
        <dsp:cNvSpPr/>
      </dsp:nvSpPr>
      <dsp:spPr>
        <a:xfrm rot="18192921">
          <a:off x="3891069" y="1633141"/>
          <a:ext cx="1843695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BEFDF-2F6F-4555-A619-B07BDAC4DA12}">
      <dsp:nvSpPr>
        <dsp:cNvPr id="0" name=""/>
        <dsp:cNvSpPr/>
      </dsp:nvSpPr>
      <dsp:spPr>
        <a:xfrm>
          <a:off x="4356101" y="381011"/>
          <a:ext cx="1923583" cy="15388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23 008,2 Средства сельских поселений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56101" y="381011"/>
        <a:ext cx="1923583" cy="1538866"/>
      </dsp:txXfrm>
    </dsp:sp>
    <dsp:sp modelId="{B45A275C-CD3F-4681-91AD-1F90D8CC4FEE}">
      <dsp:nvSpPr>
        <dsp:cNvPr id="0" name=""/>
        <dsp:cNvSpPr/>
      </dsp:nvSpPr>
      <dsp:spPr>
        <a:xfrm rot="21338724">
          <a:off x="4786024" y="3202892"/>
          <a:ext cx="1448355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7C495-8016-494B-9F82-4F04CACBBF94}">
      <dsp:nvSpPr>
        <dsp:cNvPr id="0" name=""/>
        <dsp:cNvSpPr/>
      </dsp:nvSpPr>
      <dsp:spPr>
        <a:xfrm>
          <a:off x="5270497" y="2667010"/>
          <a:ext cx="1923583" cy="1538866"/>
        </a:xfrm>
        <a:prstGeom prst="roundRect">
          <a:avLst>
            <a:gd name="adj" fmla="val 10000"/>
          </a:avLst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5 000,0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 ПАО «ЛУКОЙЛ»</a:t>
          </a:r>
          <a:endParaRPr lang="ru-RU" sz="2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70497" y="2667010"/>
        <a:ext cx="1923583" cy="153886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FE605D-50FA-4E49-BA88-7EA16AF20879}">
      <dsp:nvSpPr>
        <dsp:cNvPr id="0" name=""/>
        <dsp:cNvSpPr/>
      </dsp:nvSpPr>
      <dsp:spPr>
        <a:xfrm>
          <a:off x="320469" y="295858"/>
          <a:ext cx="7173703" cy="13511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>
              <a:latin typeface="Times New Roman" pitchFamily="18" charset="0"/>
              <a:cs typeface="Times New Roman" pitchFamily="18" charset="0"/>
            </a:rPr>
            <a:t>214,80 тыс. </a:t>
          </a:r>
          <a:r>
            <a:rPr lang="ru-RU" sz="3900" b="1" kern="1200" dirty="0" err="1" smtClean="0">
              <a:latin typeface="Times New Roman" pitchFamily="18" charset="0"/>
              <a:cs typeface="Times New Roman" pitchFamily="18" charset="0"/>
            </a:rPr>
            <a:t>руб.-не</a:t>
          </a:r>
          <a:r>
            <a:rPr lang="ru-RU" sz="3900" b="1" kern="1200" dirty="0" smtClean="0">
              <a:latin typeface="Times New Roman" pitchFamily="18" charset="0"/>
              <a:cs typeface="Times New Roman" pitchFamily="18" charset="0"/>
            </a:rPr>
            <a:t> утверждено решениями о бюджете</a:t>
          </a:r>
          <a:endParaRPr lang="ru-RU" sz="3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0469" y="295858"/>
        <a:ext cx="7173703" cy="1351124"/>
      </dsp:txXfrm>
    </dsp:sp>
    <dsp:sp modelId="{985BD8B4-B2FE-4F85-B115-594DD966720B}">
      <dsp:nvSpPr>
        <dsp:cNvPr id="0" name=""/>
        <dsp:cNvSpPr/>
      </dsp:nvSpPr>
      <dsp:spPr>
        <a:xfrm>
          <a:off x="1037839" y="1646983"/>
          <a:ext cx="397315" cy="917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883"/>
              </a:lnTo>
              <a:lnTo>
                <a:pt x="397315" y="9178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7AA46-59F2-4F90-9E4C-5B4084E49369}">
      <dsp:nvSpPr>
        <dsp:cNvPr id="0" name=""/>
        <dsp:cNvSpPr/>
      </dsp:nvSpPr>
      <dsp:spPr>
        <a:xfrm>
          <a:off x="1435154" y="1862184"/>
          <a:ext cx="6108231" cy="140536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плюс  433,90 тыс. руб. средства 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35154" y="1862184"/>
        <a:ext cx="6108231" cy="1405363"/>
      </dsp:txXfrm>
    </dsp:sp>
    <dsp:sp modelId="{DDB51BBB-0685-4DB8-A354-0279F14A2EAF}">
      <dsp:nvSpPr>
        <dsp:cNvPr id="0" name=""/>
        <dsp:cNvSpPr/>
      </dsp:nvSpPr>
      <dsp:spPr>
        <a:xfrm>
          <a:off x="1037839" y="1646983"/>
          <a:ext cx="397315" cy="2399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9183"/>
              </a:lnTo>
              <a:lnTo>
                <a:pt x="397315" y="23991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2400A-852C-4BA2-9623-27411822205C}">
      <dsp:nvSpPr>
        <dsp:cNvPr id="0" name=""/>
        <dsp:cNvSpPr/>
      </dsp:nvSpPr>
      <dsp:spPr>
        <a:xfrm>
          <a:off x="1435154" y="3344671"/>
          <a:ext cx="6091459" cy="140299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минус 219,10 тыс. руб.  средства на возмещение части затрат на уплату процентов по долгосрочным, среднесрочным и краткосрочным кредитам МФХ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35154" y="3344671"/>
        <a:ext cx="6091459" cy="140299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DD359F-33A5-48A6-87A3-F19F3EB9B697}">
      <dsp:nvSpPr>
        <dsp:cNvPr id="0" name=""/>
        <dsp:cNvSpPr/>
      </dsp:nvSpPr>
      <dsp:spPr>
        <a:xfrm>
          <a:off x="0" y="4114804"/>
          <a:ext cx="8001000" cy="135160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78,3% - 381 279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114804"/>
        <a:ext cx="8001000" cy="729866"/>
      </dsp:txXfrm>
    </dsp:sp>
    <dsp:sp modelId="{66BFF30D-24D5-4435-84CA-27F4EB8D8DF0}">
      <dsp:nvSpPr>
        <dsp:cNvPr id="0" name=""/>
        <dsp:cNvSpPr/>
      </dsp:nvSpPr>
      <dsp:spPr>
        <a:xfrm>
          <a:off x="0" y="4820787"/>
          <a:ext cx="4000500" cy="6217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Дотация 31% - 119 018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820787"/>
        <a:ext cx="4000500" cy="621737"/>
      </dsp:txXfrm>
    </dsp:sp>
    <dsp:sp modelId="{C406DAD4-6BF2-407D-9D63-80FCEB5D1078}">
      <dsp:nvSpPr>
        <dsp:cNvPr id="0" name=""/>
        <dsp:cNvSpPr/>
      </dsp:nvSpPr>
      <dsp:spPr>
        <a:xfrm>
          <a:off x="4000500" y="4820787"/>
          <a:ext cx="4000500" cy="6217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Субсидии, субвенции, ИМТ 69% - 262 261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0500" y="4820787"/>
        <a:ext cx="4000500" cy="621737"/>
      </dsp:txXfrm>
    </dsp:sp>
    <dsp:sp modelId="{4B652AE7-1D81-460A-9365-CB75E2697F24}">
      <dsp:nvSpPr>
        <dsp:cNvPr id="0" name=""/>
        <dsp:cNvSpPr/>
      </dsp:nvSpPr>
      <dsp:spPr>
        <a:xfrm rot="10800000">
          <a:off x="0" y="2059460"/>
          <a:ext cx="8001000" cy="2078767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Налоговые и неналоговые доходы 21,7% - 105 865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59460"/>
        <a:ext cx="8001000" cy="729647"/>
      </dsp:txXfrm>
    </dsp:sp>
    <dsp:sp modelId="{E403869B-88AE-4F0D-B8FF-CA1D97421469}">
      <dsp:nvSpPr>
        <dsp:cNvPr id="0" name=""/>
        <dsp:cNvSpPr/>
      </dsp:nvSpPr>
      <dsp:spPr>
        <a:xfrm>
          <a:off x="0" y="2789107"/>
          <a:ext cx="4000500" cy="6215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Налоговые доходы 34% -          36 426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89107"/>
        <a:ext cx="4000500" cy="621551"/>
      </dsp:txXfrm>
    </dsp:sp>
    <dsp:sp modelId="{A2B626B6-0C36-4903-B718-DC03A95BC5C2}">
      <dsp:nvSpPr>
        <dsp:cNvPr id="0" name=""/>
        <dsp:cNvSpPr/>
      </dsp:nvSpPr>
      <dsp:spPr>
        <a:xfrm>
          <a:off x="4000500" y="2789107"/>
          <a:ext cx="4000500" cy="6215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Неналоговые доходы 66% -      69 439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0500" y="2789107"/>
        <a:ext cx="4000500" cy="621551"/>
      </dsp:txXfrm>
    </dsp:sp>
    <dsp:sp modelId="{2605D6AC-6B5C-4159-9D8A-A9543EFB1F6C}">
      <dsp:nvSpPr>
        <dsp:cNvPr id="0" name=""/>
        <dsp:cNvSpPr/>
      </dsp:nvSpPr>
      <dsp:spPr>
        <a:xfrm rot="10800000">
          <a:off x="0" y="966"/>
          <a:ext cx="8001000" cy="2078767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Times New Roman" pitchFamily="18" charset="0"/>
              <a:cs typeface="Times New Roman" pitchFamily="18" charset="0"/>
            </a:rPr>
            <a:t>Доходы района 487 144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966"/>
        <a:ext cx="8001000" cy="207876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6CD7C3-AB1C-45ED-8EC8-70CC0AE5F3C8}">
      <dsp:nvSpPr>
        <dsp:cNvPr id="0" name=""/>
        <dsp:cNvSpPr/>
      </dsp:nvSpPr>
      <dsp:spPr>
        <a:xfrm>
          <a:off x="2590814" y="1524018"/>
          <a:ext cx="2699022" cy="16067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525 409,2 Расходы</a:t>
          </a:r>
        </a:p>
      </dsp:txBody>
      <dsp:txXfrm>
        <a:off x="2590814" y="1524018"/>
        <a:ext cx="2699022" cy="1606733"/>
      </dsp:txXfrm>
    </dsp:sp>
    <dsp:sp modelId="{AF7BD5DC-E4DA-4F19-ACBE-12C1A15EE104}">
      <dsp:nvSpPr>
        <dsp:cNvPr id="0" name=""/>
        <dsp:cNvSpPr/>
      </dsp:nvSpPr>
      <dsp:spPr>
        <a:xfrm rot="16323733">
          <a:off x="3897638" y="1435407"/>
          <a:ext cx="148561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148561" y="145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6323733">
        <a:off x="3968205" y="1446256"/>
        <a:ext cx="7428" cy="7428"/>
      </dsp:txXfrm>
    </dsp:sp>
    <dsp:sp modelId="{27658D6B-12AB-4845-905C-06F77F8D6051}">
      <dsp:nvSpPr>
        <dsp:cNvPr id="0" name=""/>
        <dsp:cNvSpPr/>
      </dsp:nvSpPr>
      <dsp:spPr>
        <a:xfrm>
          <a:off x="2735004" y="0"/>
          <a:ext cx="2528710" cy="13758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299 944,2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Обеспечение выполнения муниципальных услуг</a:t>
          </a:r>
        </a:p>
      </dsp:txBody>
      <dsp:txXfrm>
        <a:off x="2735004" y="0"/>
        <a:ext cx="2528710" cy="1375870"/>
      </dsp:txXfrm>
    </dsp:sp>
    <dsp:sp modelId="{834912CD-16D3-4027-9373-31E5EA686220}">
      <dsp:nvSpPr>
        <dsp:cNvPr id="0" name=""/>
        <dsp:cNvSpPr/>
      </dsp:nvSpPr>
      <dsp:spPr>
        <a:xfrm rot="287147">
          <a:off x="5276167" y="2437090"/>
          <a:ext cx="296894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296894" y="145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87147">
        <a:off x="5417192" y="2444231"/>
        <a:ext cx="14844" cy="14844"/>
      </dsp:txXfrm>
    </dsp:sp>
    <dsp:sp modelId="{34FA15D8-3875-42B4-96FF-49FCD7B2C6EA}">
      <dsp:nvSpPr>
        <dsp:cNvPr id="0" name=""/>
        <dsp:cNvSpPr/>
      </dsp:nvSpPr>
      <dsp:spPr>
        <a:xfrm>
          <a:off x="5562598" y="1904994"/>
          <a:ext cx="2128868" cy="129465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39 914,2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Дорожный фонд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2598" y="1904994"/>
        <a:ext cx="2128868" cy="1294656"/>
      </dsp:txXfrm>
    </dsp:sp>
    <dsp:sp modelId="{9F95F445-D426-41E5-86D4-D415037EEBE4}">
      <dsp:nvSpPr>
        <dsp:cNvPr id="0" name=""/>
        <dsp:cNvSpPr/>
      </dsp:nvSpPr>
      <dsp:spPr>
        <a:xfrm rot="8633206">
          <a:off x="1813230" y="3350583"/>
          <a:ext cx="1409319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1409319" y="145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8633206">
        <a:off x="2482657" y="3329913"/>
        <a:ext cx="70465" cy="70465"/>
      </dsp:txXfrm>
    </dsp:sp>
    <dsp:sp modelId="{EEC19468-2B18-48D6-A2B1-B226A2A39DC8}">
      <dsp:nvSpPr>
        <dsp:cNvPr id="0" name=""/>
        <dsp:cNvSpPr/>
      </dsp:nvSpPr>
      <dsp:spPr>
        <a:xfrm>
          <a:off x="0" y="3657590"/>
          <a:ext cx="2457490" cy="129614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11 333,4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Субсидии ЮЛ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657590"/>
        <a:ext cx="2457490" cy="1296145"/>
      </dsp:txXfrm>
    </dsp:sp>
    <dsp:sp modelId="{E957A509-D607-4E10-82AD-850E11CD73CF}">
      <dsp:nvSpPr>
        <dsp:cNvPr id="0" name=""/>
        <dsp:cNvSpPr/>
      </dsp:nvSpPr>
      <dsp:spPr>
        <a:xfrm rot="20028459">
          <a:off x="4927043" y="1570704"/>
          <a:ext cx="1043947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1043947" y="145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028459">
        <a:off x="5422918" y="1559169"/>
        <a:ext cx="52197" cy="52197"/>
      </dsp:txXfrm>
    </dsp:sp>
    <dsp:sp modelId="{AD36DF1C-66F9-41DB-A115-CE2A67328099}">
      <dsp:nvSpPr>
        <dsp:cNvPr id="0" name=""/>
        <dsp:cNvSpPr/>
      </dsp:nvSpPr>
      <dsp:spPr>
        <a:xfrm>
          <a:off x="5638797" y="380996"/>
          <a:ext cx="2148482" cy="116500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R="0" lvl="0" algn="ctr" defTabSz="10668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24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40 219,6</a:t>
          </a:r>
        </a:p>
        <a:p>
          <a:pPr marR="0" lvl="0" algn="ctr" defTabSz="10668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20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МБТ</a:t>
          </a:r>
        </a:p>
      </dsp:txBody>
      <dsp:txXfrm>
        <a:off x="5638797" y="380996"/>
        <a:ext cx="2148482" cy="1165009"/>
      </dsp:txXfrm>
    </dsp:sp>
    <dsp:sp modelId="{FB05F35F-7DA3-4357-A1D3-9D9DAAAD5AD1}">
      <dsp:nvSpPr>
        <dsp:cNvPr id="0" name=""/>
        <dsp:cNvSpPr/>
      </dsp:nvSpPr>
      <dsp:spPr>
        <a:xfrm rot="2156795">
          <a:off x="4660938" y="3352020"/>
          <a:ext cx="1425056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1425056" y="145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56795">
        <a:off x="5337840" y="3330956"/>
        <a:ext cx="71252" cy="71252"/>
      </dsp:txXfrm>
    </dsp:sp>
    <dsp:sp modelId="{7514166A-50F0-4C5C-9CD9-13338BEBB3FB}">
      <dsp:nvSpPr>
        <dsp:cNvPr id="0" name=""/>
        <dsp:cNvSpPr/>
      </dsp:nvSpPr>
      <dsp:spPr>
        <a:xfrm>
          <a:off x="5478201" y="3657606"/>
          <a:ext cx="2354682" cy="127726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37 324,4 </a:t>
          </a:r>
          <a:r>
            <a:rPr kumimoji="0" lang="ru-RU" sz="20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Инвестиции</a:t>
          </a:r>
        </a:p>
      </dsp:txBody>
      <dsp:txXfrm>
        <a:off x="5478201" y="3657606"/>
        <a:ext cx="2354682" cy="1277269"/>
      </dsp:txXfrm>
    </dsp:sp>
    <dsp:sp modelId="{3E4EC1A5-E565-4DE3-B410-D2A14BD1AFA2}">
      <dsp:nvSpPr>
        <dsp:cNvPr id="0" name=""/>
        <dsp:cNvSpPr/>
      </dsp:nvSpPr>
      <dsp:spPr>
        <a:xfrm rot="10559847">
          <a:off x="2135044" y="2422852"/>
          <a:ext cx="465564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465564" y="145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559847">
        <a:off x="2356187" y="2425776"/>
        <a:ext cx="23278" cy="23278"/>
      </dsp:txXfrm>
    </dsp:sp>
    <dsp:sp modelId="{2F7060DA-1F20-428E-AF86-F2419CFF9DA4}">
      <dsp:nvSpPr>
        <dsp:cNvPr id="0" name=""/>
        <dsp:cNvSpPr/>
      </dsp:nvSpPr>
      <dsp:spPr>
        <a:xfrm>
          <a:off x="160594" y="1904994"/>
          <a:ext cx="1981199" cy="12351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41 924,8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Содержание ОМСУ</a:t>
          </a:r>
        </a:p>
      </dsp:txBody>
      <dsp:txXfrm>
        <a:off x="160594" y="1904994"/>
        <a:ext cx="1981199" cy="1235102"/>
      </dsp:txXfrm>
    </dsp:sp>
    <dsp:sp modelId="{DA5CD425-C609-4328-A940-E292659B9F76}">
      <dsp:nvSpPr>
        <dsp:cNvPr id="0" name=""/>
        <dsp:cNvSpPr/>
      </dsp:nvSpPr>
      <dsp:spPr>
        <a:xfrm rot="5411891">
          <a:off x="3678657" y="3374182"/>
          <a:ext cx="515993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515993" y="145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11891">
        <a:off x="3923754" y="3375846"/>
        <a:ext cx="25799" cy="25799"/>
      </dsp:txXfrm>
    </dsp:sp>
    <dsp:sp modelId="{80C6A2B6-3464-4EDB-8CB6-FF6DC1C54DE8}">
      <dsp:nvSpPr>
        <dsp:cNvPr id="0" name=""/>
        <dsp:cNvSpPr/>
      </dsp:nvSpPr>
      <dsp:spPr>
        <a:xfrm>
          <a:off x="2658801" y="3646739"/>
          <a:ext cx="2549139" cy="138246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33 391,8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Социальное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обеспечение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населения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2658801" y="3646739"/>
        <a:ext cx="2549139" cy="13824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2E5484-B262-4D7A-A525-56788DD92728}">
      <dsp:nvSpPr>
        <dsp:cNvPr id="0" name=""/>
        <dsp:cNvSpPr/>
      </dsp:nvSpPr>
      <dsp:spPr>
        <a:xfrm rot="5400000">
          <a:off x="4523482" y="-1613259"/>
          <a:ext cx="1316235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Субсидии бюджетным учреждениям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523482" y="-1613259"/>
        <a:ext cx="1316235" cy="4876800"/>
      </dsp:txXfrm>
    </dsp:sp>
    <dsp:sp modelId="{C19E1568-6C5C-4CF4-8BEE-AF33B14C8A95}">
      <dsp:nvSpPr>
        <dsp:cNvPr id="0" name=""/>
        <dsp:cNvSpPr/>
      </dsp:nvSpPr>
      <dsp:spPr>
        <a:xfrm>
          <a:off x="0" y="2492"/>
          <a:ext cx="2743200" cy="1645294"/>
        </a:xfrm>
        <a:prstGeom prst="roundRect">
          <a:avLst/>
        </a:prstGeom>
        <a:solidFill>
          <a:srgbClr val="FFCC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contourW="12700">
          <a:bevelT w="0" h="0"/>
          <a:contourClr>
            <a:schemeClr val="accent1">
              <a:shade val="80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129 271,0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0" y="2492"/>
        <a:ext cx="2743200" cy="1645294"/>
      </dsp:txXfrm>
    </dsp:sp>
    <dsp:sp modelId="{AE5D97F0-47AC-472C-9861-BE03144033E7}">
      <dsp:nvSpPr>
        <dsp:cNvPr id="0" name=""/>
        <dsp:cNvSpPr/>
      </dsp:nvSpPr>
      <dsp:spPr>
        <a:xfrm rot="5400000">
          <a:off x="4523482" y="114299"/>
          <a:ext cx="1316235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Субсидии автономным учреждениям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523482" y="114299"/>
        <a:ext cx="1316235" cy="4876800"/>
      </dsp:txXfrm>
    </dsp:sp>
    <dsp:sp modelId="{DF7C2078-F311-4B77-B46C-4862D652F058}">
      <dsp:nvSpPr>
        <dsp:cNvPr id="0" name=""/>
        <dsp:cNvSpPr/>
      </dsp:nvSpPr>
      <dsp:spPr>
        <a:xfrm>
          <a:off x="0" y="1730052"/>
          <a:ext cx="2743200" cy="1645294"/>
        </a:xfrm>
        <a:prstGeom prst="roundRect">
          <a:avLst/>
        </a:prstGeom>
        <a:solidFill>
          <a:srgbClr val="FFFF66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97 271,5</a:t>
          </a:r>
          <a:endParaRPr lang="ru-RU" sz="3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730052"/>
        <a:ext cx="2743200" cy="1645294"/>
      </dsp:txXfrm>
    </dsp:sp>
    <dsp:sp modelId="{EB909EDE-E165-43EA-AD1C-8FE66DAA03DB}">
      <dsp:nvSpPr>
        <dsp:cNvPr id="0" name=""/>
        <dsp:cNvSpPr/>
      </dsp:nvSpPr>
      <dsp:spPr>
        <a:xfrm rot="5400000">
          <a:off x="4523482" y="1841859"/>
          <a:ext cx="1316235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Обеспечение деятельности казённых учреждений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523482" y="1841859"/>
        <a:ext cx="1316235" cy="4876800"/>
      </dsp:txXfrm>
    </dsp:sp>
    <dsp:sp modelId="{8ED891F4-C8E6-4E99-A0FA-46B123034EF0}">
      <dsp:nvSpPr>
        <dsp:cNvPr id="0" name=""/>
        <dsp:cNvSpPr/>
      </dsp:nvSpPr>
      <dsp:spPr>
        <a:xfrm>
          <a:off x="0" y="3457612"/>
          <a:ext cx="2743200" cy="1645294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73 401,7</a:t>
          </a:r>
          <a:endParaRPr lang="ru-RU" sz="3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457612"/>
        <a:ext cx="2743200" cy="164529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83C90B-B6CD-4DA7-8B5E-52D52BE2F80A}">
      <dsp:nvSpPr>
        <dsp:cNvPr id="0" name=""/>
        <dsp:cNvSpPr/>
      </dsp:nvSpPr>
      <dsp:spPr>
        <a:xfrm rot="5400000">
          <a:off x="4804314" y="-2137329"/>
          <a:ext cx="602158" cy="502921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Дотация на выравнивание бюджетной обеспеченности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804314" y="-2137329"/>
        <a:ext cx="602158" cy="5029212"/>
      </dsp:txXfrm>
    </dsp:sp>
    <dsp:sp modelId="{2FB7B62A-4941-487F-901F-0D179A1DA286}">
      <dsp:nvSpPr>
        <dsp:cNvPr id="0" name=""/>
        <dsp:cNvSpPr/>
      </dsp:nvSpPr>
      <dsp:spPr>
        <a:xfrm>
          <a:off x="0" y="0"/>
          <a:ext cx="2590502" cy="752698"/>
        </a:xfrm>
        <a:prstGeom prst="roundRect">
          <a:avLst/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16 098,0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2590502" cy="752698"/>
      </dsp:txXfrm>
    </dsp:sp>
    <dsp:sp modelId="{88CC0006-F554-4186-885E-D2334C20A0F1}">
      <dsp:nvSpPr>
        <dsp:cNvPr id="0" name=""/>
        <dsp:cNvSpPr/>
      </dsp:nvSpPr>
      <dsp:spPr>
        <a:xfrm rot="5400000">
          <a:off x="4829851" y="1545809"/>
          <a:ext cx="602158" cy="497813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Полномочия по утилизации ТБО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829851" y="1545809"/>
        <a:ext cx="602158" cy="4978137"/>
      </dsp:txXfrm>
    </dsp:sp>
    <dsp:sp modelId="{4FA8C041-1F1F-4E55-A207-CDB964290E59}">
      <dsp:nvSpPr>
        <dsp:cNvPr id="0" name=""/>
        <dsp:cNvSpPr/>
      </dsp:nvSpPr>
      <dsp:spPr>
        <a:xfrm>
          <a:off x="0" y="761999"/>
          <a:ext cx="2641401" cy="752698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11 564,1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61999"/>
        <a:ext cx="2641401" cy="752698"/>
      </dsp:txXfrm>
    </dsp:sp>
    <dsp:sp modelId="{863525C6-386D-4F67-9C77-D4361F0E77BA}">
      <dsp:nvSpPr>
        <dsp:cNvPr id="0" name=""/>
        <dsp:cNvSpPr/>
      </dsp:nvSpPr>
      <dsp:spPr>
        <a:xfrm rot="5400000">
          <a:off x="4682480" y="-1327578"/>
          <a:ext cx="835627" cy="501899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Строительство газопровода по ул. 8 марта (с № 1 по № 81) в с.Ашап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82480" y="-1327578"/>
        <a:ext cx="835627" cy="5018991"/>
      </dsp:txXfrm>
    </dsp:sp>
    <dsp:sp modelId="{F9B1F1CA-E9CD-45CB-BE2A-847495CA5257}">
      <dsp:nvSpPr>
        <dsp:cNvPr id="0" name=""/>
        <dsp:cNvSpPr/>
      </dsp:nvSpPr>
      <dsp:spPr>
        <a:xfrm>
          <a:off x="0" y="1752601"/>
          <a:ext cx="2598539" cy="752698"/>
        </a:xfrm>
        <a:prstGeom prst="roundRect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4411,9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752601"/>
        <a:ext cx="2598539" cy="752698"/>
      </dsp:txXfrm>
    </dsp:sp>
    <dsp:sp modelId="{2342FE56-1114-40B3-8EAF-AD886CA87596}">
      <dsp:nvSpPr>
        <dsp:cNvPr id="0" name=""/>
        <dsp:cNvSpPr/>
      </dsp:nvSpPr>
      <dsp:spPr>
        <a:xfrm rot="5400000">
          <a:off x="4580090" y="-389081"/>
          <a:ext cx="895801" cy="502676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Строительство газопровода  по ул. П.Юшкова 46-58, ул. 40 Лет Победы 1-14, ул.Новая 15 и ул.Юбилейная 35-39, 42-56 в с.Медянка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580090" y="-389081"/>
        <a:ext cx="895801" cy="5026760"/>
      </dsp:txXfrm>
    </dsp:sp>
    <dsp:sp modelId="{38D6A8A3-B3AE-4929-B25C-58B2E265A3D1}">
      <dsp:nvSpPr>
        <dsp:cNvPr id="0" name=""/>
        <dsp:cNvSpPr/>
      </dsp:nvSpPr>
      <dsp:spPr>
        <a:xfrm>
          <a:off x="0" y="2743203"/>
          <a:ext cx="2593181" cy="752698"/>
        </a:xfrm>
        <a:prstGeom prst="roundRect">
          <a:avLst/>
        </a:prstGeom>
        <a:solidFill>
          <a:srgbClr val="FF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2081,5</a:t>
          </a:r>
          <a:endParaRPr lang="ru-RU" sz="3800" kern="1200" dirty="0">
            <a:solidFill>
              <a:srgbClr val="002060"/>
            </a:solidFill>
          </a:endParaRPr>
        </a:p>
      </dsp:txBody>
      <dsp:txXfrm>
        <a:off x="0" y="2743203"/>
        <a:ext cx="2593181" cy="752698"/>
      </dsp:txXfrm>
    </dsp:sp>
    <dsp:sp modelId="{F9AFD95C-8C53-46F0-AE65-9B82E2617804}">
      <dsp:nvSpPr>
        <dsp:cNvPr id="0" name=""/>
        <dsp:cNvSpPr/>
      </dsp:nvSpPr>
      <dsp:spPr>
        <a:xfrm rot="5400000">
          <a:off x="4601032" y="732966"/>
          <a:ext cx="1000926" cy="5021393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Строительство газопровода  по ул.Заречная, Беляева,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Падерная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Подгорная с. Орда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01032" y="732966"/>
        <a:ext cx="1000926" cy="5021393"/>
      </dsp:txXfrm>
    </dsp:sp>
    <dsp:sp modelId="{D971B676-0433-4F6C-9C05-F25D9FF9F0C9}">
      <dsp:nvSpPr>
        <dsp:cNvPr id="0" name=""/>
        <dsp:cNvSpPr/>
      </dsp:nvSpPr>
      <dsp:spPr>
        <a:xfrm>
          <a:off x="0" y="3657597"/>
          <a:ext cx="2598539" cy="75269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1003,0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657597"/>
        <a:ext cx="2598539" cy="752698"/>
      </dsp:txXfrm>
    </dsp:sp>
    <dsp:sp modelId="{4F667336-FE7D-48D7-9EAF-E020E571A48C}">
      <dsp:nvSpPr>
        <dsp:cNvPr id="0" name=""/>
        <dsp:cNvSpPr/>
      </dsp:nvSpPr>
      <dsp:spPr>
        <a:xfrm rot="5400000">
          <a:off x="4792541" y="2270500"/>
          <a:ext cx="602158" cy="505275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Переселение граждан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Медянского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сельского поселения из аварийного жилья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792541" y="2270500"/>
        <a:ext cx="602158" cy="5052758"/>
      </dsp:txXfrm>
    </dsp:sp>
    <dsp:sp modelId="{C4FD85DE-E076-4730-BD2C-29F83E83C2A4}">
      <dsp:nvSpPr>
        <dsp:cNvPr id="0" name=""/>
        <dsp:cNvSpPr/>
      </dsp:nvSpPr>
      <dsp:spPr>
        <a:xfrm>
          <a:off x="0" y="4428901"/>
          <a:ext cx="2566392" cy="752698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700,0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428901"/>
        <a:ext cx="2566392" cy="75269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83C90B-B6CD-4DA7-8B5E-52D52BE2F80A}">
      <dsp:nvSpPr>
        <dsp:cNvPr id="0" name=""/>
        <dsp:cNvSpPr/>
      </dsp:nvSpPr>
      <dsp:spPr>
        <a:xfrm rot="5400000">
          <a:off x="5339195" y="-2464945"/>
          <a:ext cx="349259" cy="543154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ПСД  на строительство газопровода по ул. 8-е Марта, 15-40 в с. Орда 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39195" y="-2464945"/>
        <a:ext cx="349259" cy="5431549"/>
      </dsp:txXfrm>
    </dsp:sp>
    <dsp:sp modelId="{2FB7B62A-4941-487F-901F-0D179A1DA286}">
      <dsp:nvSpPr>
        <dsp:cNvPr id="0" name=""/>
        <dsp:cNvSpPr/>
      </dsp:nvSpPr>
      <dsp:spPr>
        <a:xfrm>
          <a:off x="0" y="68811"/>
          <a:ext cx="2797742" cy="404628"/>
        </a:xfrm>
        <a:prstGeom prst="roundRect">
          <a:avLst/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644,0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8811"/>
        <a:ext cx="2797742" cy="404628"/>
      </dsp:txXfrm>
    </dsp:sp>
    <dsp:sp modelId="{88CC0006-F554-4186-885E-D2334C20A0F1}">
      <dsp:nvSpPr>
        <dsp:cNvPr id="0" name=""/>
        <dsp:cNvSpPr/>
      </dsp:nvSpPr>
      <dsp:spPr>
        <a:xfrm rot="5400000">
          <a:off x="5371812" y="685506"/>
          <a:ext cx="339185" cy="537638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Приобретение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течеискателя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воды для МП «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Теплоплюс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71812" y="685506"/>
        <a:ext cx="339185" cy="5376389"/>
      </dsp:txXfrm>
    </dsp:sp>
    <dsp:sp modelId="{4FA8C041-1F1F-4E55-A207-CDB964290E59}">
      <dsp:nvSpPr>
        <dsp:cNvPr id="0" name=""/>
        <dsp:cNvSpPr/>
      </dsp:nvSpPr>
      <dsp:spPr>
        <a:xfrm>
          <a:off x="0" y="1371599"/>
          <a:ext cx="2852713" cy="353768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590,0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371599"/>
        <a:ext cx="2852713" cy="353768"/>
      </dsp:txXfrm>
    </dsp:sp>
    <dsp:sp modelId="{863525C6-386D-4F67-9C77-D4361F0E77BA}">
      <dsp:nvSpPr>
        <dsp:cNvPr id="0" name=""/>
        <dsp:cNvSpPr/>
      </dsp:nvSpPr>
      <dsp:spPr>
        <a:xfrm rot="5400000">
          <a:off x="5389787" y="-1132899"/>
          <a:ext cx="259114" cy="542051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ПСД на строительство водопровода д.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Щелканка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89787" y="-1132899"/>
        <a:ext cx="259114" cy="5420510"/>
      </dsp:txXfrm>
    </dsp:sp>
    <dsp:sp modelId="{F9B1F1CA-E9CD-45CB-BE2A-847495CA5257}">
      <dsp:nvSpPr>
        <dsp:cNvPr id="0" name=""/>
        <dsp:cNvSpPr/>
      </dsp:nvSpPr>
      <dsp:spPr>
        <a:xfrm>
          <a:off x="0" y="1819862"/>
          <a:ext cx="2806422" cy="481846"/>
        </a:xfrm>
        <a:prstGeom prst="roundRect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645,2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819862"/>
        <a:ext cx="2806422" cy="481846"/>
      </dsp:txXfrm>
    </dsp:sp>
    <dsp:sp modelId="{2342FE56-1114-40B3-8EAF-AD886CA87596}">
      <dsp:nvSpPr>
        <dsp:cNvPr id="0" name=""/>
        <dsp:cNvSpPr/>
      </dsp:nvSpPr>
      <dsp:spPr>
        <a:xfrm rot="5400000">
          <a:off x="5333114" y="-566844"/>
          <a:ext cx="364069" cy="542890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МП «Укрепление гражданского единства и гармонизация межнациональных отношений»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33114" y="-566844"/>
        <a:ext cx="364069" cy="5428901"/>
      </dsp:txXfrm>
    </dsp:sp>
    <dsp:sp modelId="{38D6A8A3-B3AE-4929-B25C-58B2E265A3D1}">
      <dsp:nvSpPr>
        <dsp:cNvPr id="0" name=""/>
        <dsp:cNvSpPr/>
      </dsp:nvSpPr>
      <dsp:spPr>
        <a:xfrm>
          <a:off x="0" y="2402703"/>
          <a:ext cx="2800635" cy="470725"/>
        </a:xfrm>
        <a:prstGeom prst="roundRect">
          <a:avLst/>
        </a:prstGeom>
        <a:solidFill>
          <a:srgbClr val="FF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395,5</a:t>
          </a:r>
          <a:endParaRPr lang="ru-RU" sz="3800" kern="1200" dirty="0">
            <a:solidFill>
              <a:srgbClr val="002060"/>
            </a:solidFill>
          </a:endParaRPr>
        </a:p>
      </dsp:txBody>
      <dsp:txXfrm>
        <a:off x="0" y="2402703"/>
        <a:ext cx="2800635" cy="470725"/>
      </dsp:txXfrm>
    </dsp:sp>
    <dsp:sp modelId="{F9AFD95C-8C53-46F0-AE65-9B82E2617804}">
      <dsp:nvSpPr>
        <dsp:cNvPr id="0" name=""/>
        <dsp:cNvSpPr/>
      </dsp:nvSpPr>
      <dsp:spPr>
        <a:xfrm rot="5400000">
          <a:off x="5333935" y="-51884"/>
          <a:ext cx="368224" cy="5423105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Строительство газопровода  от ПГБ до ШРП № 1 ул. Школьная,11 с. Красный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Ясыл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33935" y="-51884"/>
        <a:ext cx="368224" cy="5423105"/>
      </dsp:txXfrm>
    </dsp:sp>
    <dsp:sp modelId="{D971B676-0433-4F6C-9C05-F25D9FF9F0C9}">
      <dsp:nvSpPr>
        <dsp:cNvPr id="0" name=""/>
        <dsp:cNvSpPr/>
      </dsp:nvSpPr>
      <dsp:spPr>
        <a:xfrm>
          <a:off x="0" y="3058398"/>
          <a:ext cx="2806422" cy="546463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376,1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058398"/>
        <a:ext cx="2806422" cy="546463"/>
      </dsp:txXfrm>
    </dsp:sp>
    <dsp:sp modelId="{4F667336-FE7D-48D7-9EAF-E020E571A48C}">
      <dsp:nvSpPr>
        <dsp:cNvPr id="0" name=""/>
        <dsp:cNvSpPr/>
      </dsp:nvSpPr>
      <dsp:spPr>
        <a:xfrm rot="5400000">
          <a:off x="5341718" y="1237896"/>
          <a:ext cx="318782" cy="545697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Приобретение водонапорных башен (средства резервного фонда района); 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41718" y="1237896"/>
        <a:ext cx="318782" cy="5456979"/>
      </dsp:txXfrm>
    </dsp:sp>
    <dsp:sp modelId="{C4FD85DE-E076-4730-BD2C-29F83E83C2A4}">
      <dsp:nvSpPr>
        <dsp:cNvPr id="0" name=""/>
        <dsp:cNvSpPr/>
      </dsp:nvSpPr>
      <dsp:spPr>
        <a:xfrm>
          <a:off x="0" y="3714094"/>
          <a:ext cx="2771703" cy="395698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305,2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714094"/>
        <a:ext cx="2771703" cy="395698"/>
      </dsp:txXfrm>
    </dsp:sp>
    <dsp:sp modelId="{521D3831-F335-4999-9F3E-54B767EA429E}">
      <dsp:nvSpPr>
        <dsp:cNvPr id="0" name=""/>
        <dsp:cNvSpPr/>
      </dsp:nvSpPr>
      <dsp:spPr>
        <a:xfrm>
          <a:off x="1" y="4199442"/>
          <a:ext cx="2795259" cy="40908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223,2</a:t>
          </a:r>
          <a:endParaRPr lang="ru-RU" sz="32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" y="4199442"/>
        <a:ext cx="2795259" cy="409086"/>
      </dsp:txXfrm>
    </dsp:sp>
    <dsp:sp modelId="{F0A55FF8-E8D9-49D8-BF9C-46081E17E9DD}">
      <dsp:nvSpPr>
        <dsp:cNvPr id="0" name=""/>
        <dsp:cNvSpPr/>
      </dsp:nvSpPr>
      <dsp:spPr>
        <a:xfrm>
          <a:off x="2819412" y="4264850"/>
          <a:ext cx="5354329" cy="334566"/>
        </a:xfrm>
        <a:prstGeom prst="roundRect">
          <a:avLst/>
        </a:prstGeom>
        <a:solidFill>
          <a:srgbClr val="F5E3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Строительство газопровода в с Орда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19412" y="4264850"/>
        <a:ext cx="5354329" cy="334566"/>
      </dsp:txXfrm>
    </dsp:sp>
    <dsp:sp modelId="{23EBF7C2-311B-4871-9A0D-84B5865682B2}">
      <dsp:nvSpPr>
        <dsp:cNvPr id="0" name=""/>
        <dsp:cNvSpPr/>
      </dsp:nvSpPr>
      <dsp:spPr>
        <a:xfrm>
          <a:off x="1" y="4722708"/>
          <a:ext cx="2795259" cy="479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124,2</a:t>
          </a:r>
          <a:endParaRPr lang="ru-RU" sz="32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" y="4722708"/>
        <a:ext cx="2795259" cy="479480"/>
      </dsp:txXfrm>
    </dsp:sp>
    <dsp:sp modelId="{DB69127D-3201-478F-8437-E07580FBA2F4}">
      <dsp:nvSpPr>
        <dsp:cNvPr id="0" name=""/>
        <dsp:cNvSpPr/>
      </dsp:nvSpPr>
      <dsp:spPr>
        <a:xfrm>
          <a:off x="2819412" y="4788116"/>
          <a:ext cx="5354329" cy="398254"/>
        </a:xfrm>
        <a:prstGeom prst="roundRect">
          <a:avLst/>
        </a:prstGeom>
        <a:solidFill>
          <a:srgbClr val="F5E3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Обустройство мест остановок (стоянок) автотранспорта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19412" y="4788116"/>
        <a:ext cx="5354329" cy="398254"/>
      </dsp:txXfrm>
    </dsp:sp>
    <dsp:sp modelId="{38536060-260E-4D19-A786-780AA563D853}">
      <dsp:nvSpPr>
        <dsp:cNvPr id="0" name=""/>
        <dsp:cNvSpPr/>
      </dsp:nvSpPr>
      <dsp:spPr>
        <a:xfrm>
          <a:off x="1" y="654178"/>
          <a:ext cx="2795259" cy="4369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672,0</a:t>
          </a:r>
          <a:endParaRPr lang="ru-RU" sz="32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" y="654178"/>
        <a:ext cx="2795259" cy="436975"/>
      </dsp:txXfrm>
    </dsp:sp>
    <dsp:sp modelId="{B6FE4285-804D-4556-A218-383D771FECA3}">
      <dsp:nvSpPr>
        <dsp:cNvPr id="0" name=""/>
        <dsp:cNvSpPr/>
      </dsp:nvSpPr>
      <dsp:spPr>
        <a:xfrm>
          <a:off x="2819412" y="609601"/>
          <a:ext cx="5354329" cy="646099"/>
        </a:xfrm>
        <a:prstGeom prst="roundRect">
          <a:avLst/>
        </a:prstGeom>
        <a:solidFill>
          <a:srgbClr val="F5E3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Корректировка ПСД  на  строительство газопровода  по ул. Труда, ул. Новая, ул. Центральная, ул. Электриков в с.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Карьево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19412" y="609601"/>
        <a:ext cx="5354329" cy="646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0.22142</cdr:x>
      <cdr:y>0</cdr:y>
    </cdr:from>
    <cdr:to>
      <cdr:x>0.54873</cdr:x>
      <cdr:y>0.11429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1752600" y="0"/>
          <a:ext cx="2590800" cy="609600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FF"/>
        </a:solidFill>
        <a:ln xmlns:a="http://schemas.openxmlformats.org/drawingml/2006/main">
          <a:noFill/>
        </a:ln>
        <a:effectLst xmlns:a="http://schemas.openxmlformats.org/drawingml/2006/main">
          <a:outerShdw blurRad="50800" dist="25000" dir="5400000" rotWithShape="0">
            <a:srgbClr val="000000">
              <a:alpha val="40000"/>
            </a:srgbClr>
          </a:outerShdw>
        </a:effectLst>
        <a:scene3d xmlns:a="http://schemas.openxmlformats.org/drawingml/2006/main">
          <a:camera prst="orthographicFront"/>
          <a:lightRig rig="flat" dir="t"/>
        </a:scene3d>
        <a:sp3d xmlns:a="http://schemas.openxmlformats.org/drawingml/2006/main" prstMaterial="dkEdge">
          <a:bevelT w="8200" h="38100"/>
        </a:sp3d>
      </cdr:spPr>
      <cdr:style>
        <a:lnRef xmlns:a="http://schemas.openxmlformats.org/drawingml/2006/main" idx="0">
          <a:schemeClr val="lt2">
            <a:hueOff val="0"/>
            <a:satOff val="0"/>
            <a:lumOff val="0"/>
            <a:alphaOff val="0"/>
          </a:schemeClr>
        </a:lnRef>
        <a:fillRef xmlns:a="http://schemas.openxmlformats.org/drawingml/2006/main" idx="2">
          <a:scrgbClr r="0" g="0" b="0"/>
        </a:fillRef>
        <a:effectRef xmlns:a="http://schemas.openxmlformats.org/drawingml/2006/main" idx="1">
          <a:schemeClr val="dk2"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22,1млн.р.-4,3%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0.29843</cdr:x>
      <cdr:y>0.11429</cdr:y>
    </cdr:from>
    <cdr:to>
      <cdr:x>0.46656</cdr:x>
      <cdr:y>0.15712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341590">
          <a:off x="2362200" y="609600"/>
          <a:ext cx="1330799" cy="22845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0.45002</cdr:x>
      <cdr:y>0.49236</cdr:y>
    </cdr:from>
    <cdr:to>
      <cdr:x>0.63002</cdr:x>
      <cdr:y>0.50203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1245">
          <a:off x="3429163" y="2326085"/>
          <a:ext cx="1371600" cy="45685"/>
        </a:xfrm>
        <a:prstGeom xmlns:a="http://schemas.openxmlformats.org/drawingml/2006/main" prst="rightArrow">
          <a:avLst/>
        </a:prstGeom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0.45012</cdr:x>
      <cdr:y>0.39831</cdr:y>
    </cdr:from>
    <cdr:to>
      <cdr:x>0.63012</cdr:x>
      <cdr:y>0.41444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266330">
          <a:off x="3429891" y="1881763"/>
          <a:ext cx="1371600" cy="76205"/>
        </a:xfrm>
        <a:prstGeom xmlns:a="http://schemas.openxmlformats.org/drawingml/2006/main" prst="rightArrow">
          <a:avLst/>
        </a:prstGeom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0.45001</cdr:x>
      <cdr:y>0.15444</cdr:y>
    </cdr:from>
    <cdr:to>
      <cdr:x>0.63001</cdr:x>
      <cdr:y>0.16412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>
          <a:off x="3429058" y="729621"/>
          <a:ext cx="1371600" cy="45733"/>
        </a:xfrm>
        <a:prstGeom xmlns:a="http://schemas.openxmlformats.org/drawingml/2006/main" prst="rightArrow">
          <a:avLst/>
        </a:prstGeom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</cdr:x>
      <cdr:y>0.32258</cdr:y>
    </cdr:from>
    <cdr:to>
      <cdr:x>0.59566</cdr:x>
      <cdr:y>0.39424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3886200" y="1524000"/>
          <a:ext cx="65274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1600" b="1" cap="all" spc="0" dirty="0" smtClean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-13,1</a:t>
          </a:r>
          <a:endParaRPr lang="ru-RU" sz="1600" b="1" cap="all" spc="0" dirty="0">
            <a:ln/>
            <a:solidFill>
              <a:schemeClr val="tx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0.52</cdr:x>
      <cdr:y>0.41935</cdr:y>
    </cdr:from>
    <cdr:to>
      <cdr:x>0.56822</cdr:x>
      <cdr:y>0.49102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3962400" y="1981200"/>
          <a:ext cx="36740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1600" b="1" cap="all" dirty="0" smtClean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-4</a:t>
          </a:r>
          <a:endParaRPr lang="ru-RU" sz="1600" b="1" cap="all" spc="0" dirty="0">
            <a:ln/>
            <a:solidFill>
              <a:schemeClr val="tx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0.48684</cdr:x>
      <cdr:y>0.08065</cdr:y>
    </cdr:from>
    <cdr:to>
      <cdr:x>0.57397</cdr:x>
      <cdr:y>0.149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709704" y="399459"/>
          <a:ext cx="663964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1600" b="1" cap="all" spc="0" dirty="0" smtClean="0">
              <a:ln/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+</a:t>
          </a:r>
          <a:r>
            <a:rPr lang="ru-RU" sz="1600" b="1" cap="all" spc="0" dirty="0" smtClean="0">
              <a:ln/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11,9</a:t>
          </a:r>
          <a:endParaRPr lang="ru-RU" sz="1600" b="1" cap="all" spc="0" dirty="0">
            <a:ln/>
            <a:solidFill>
              <a:schemeClr val="tx1"/>
            </a:solidFill>
            <a:effectLst>
              <a:reflection blurRad="10000" stA="55000" endPos="48000" dist="5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0.44996</cdr:x>
      <cdr:y>0.30164</cdr:y>
    </cdr:from>
    <cdr:to>
      <cdr:x>0.62996</cdr:x>
      <cdr:y>0.31131</cdr:y>
    </cdr:to>
    <cdr:sp macro="" textlink="">
      <cdr:nvSpPr>
        <cdr:cNvPr id="11" name="Стрелка вправо 10"/>
        <cdr:cNvSpPr/>
      </cdr:nvSpPr>
      <cdr:spPr>
        <a:xfrm xmlns:a="http://schemas.openxmlformats.org/drawingml/2006/main">
          <a:off x="3428690" y="1425070"/>
          <a:ext cx="1371600" cy="45685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0F6FC6"/>
        </a:solidFill>
        <a:ln xmlns:a="http://schemas.openxmlformats.org/drawingml/2006/main" w="38100" cap="flat" cmpd="sng" algn="ctr">
          <a:solidFill>
            <a:srgbClr val="0F6FC6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ill Sans MT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ill Sans MT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ill Sans MT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ill Sans MT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ill Sans MT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ill Sans MT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ill Sans MT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ill Sans MT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</cdr:x>
      <cdr:y>0.20968</cdr:y>
    </cdr:from>
    <cdr:to>
      <cdr:x>0.57746</cdr:x>
      <cdr:y>0.28134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3810000" y="990600"/>
          <a:ext cx="590225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rgbClr val="0F6FC6">
                <a:tint val="100000"/>
                <a:shade val="100000"/>
                <a:hueMod val="100000"/>
                <a:satMod val="100000"/>
              </a:srgbClr>
            </a:contourClr>
          </a:sp3d>
        </a:bodyPr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pPr algn="ctr"/>
          <a:r>
            <a:rPr lang="ru-RU" sz="1600" b="1" cap="all" dirty="0" smtClean="0">
              <a:ln/>
              <a:effectLst>
                <a:outerShdw blurRad="19685" dist="12700" dir="5400000" algn="tl" rotWithShape="0">
                  <a:srgbClr val="0F6FC6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+0,4</a:t>
          </a:r>
          <a:endParaRPr lang="ru-RU" sz="1600" b="1" cap="all" spc="0" dirty="0">
            <a:ln/>
            <a:solidFill>
              <a:sysClr val="windowText" lastClr="000000"/>
            </a:solidFill>
            <a:effectLst>
              <a:outerShdw blurRad="19685" dist="12700" dir="5400000" algn="tl" rotWithShape="0">
                <a:srgbClr val="0F6FC6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0.84466</cdr:x>
      <cdr:y>0</cdr:y>
    </cdr:from>
    <cdr:to>
      <cdr:x>1</cdr:x>
      <cdr:y>0.11429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9400" y="0"/>
          <a:ext cx="1219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тыс. руб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0.13462</cdr:x>
      <cdr:y>0.85714</cdr:y>
    </cdr:from>
    <cdr:to>
      <cdr:x>0.25962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6800" y="4572000"/>
          <a:ext cx="9906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Всего</a:t>
          </a:r>
        </a:p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98,3 %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0.32692</cdr:x>
      <cdr:y>0.85714</cdr:y>
    </cdr:from>
    <cdr:to>
      <cdr:x>0.57692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90800" y="4572000"/>
          <a:ext cx="1981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Средства района 99,5 %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0.61538</cdr:x>
      <cdr:y>0.85714</cdr:y>
    </cdr:from>
    <cdr:to>
      <cdr:x>0.81731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76800" y="4572000"/>
          <a:ext cx="1600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Средства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края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97,1 %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0.34547</cdr:x>
      <cdr:y>0.32394</cdr:y>
    </cdr:from>
    <cdr:to>
      <cdr:x>0.64014</cdr:x>
      <cdr:y>0.49352</cdr:y>
    </cdr:to>
    <cdr:sp macro="" textlink="">
      <cdr:nvSpPr>
        <cdr:cNvPr id="5" name="Блок-схема: альтернативный процесс 4"/>
        <cdr:cNvSpPr/>
      </cdr:nvSpPr>
      <cdr:spPr>
        <a:xfrm xmlns:a="http://schemas.openxmlformats.org/drawingml/2006/main">
          <a:off x="2590800" y="1752600"/>
          <a:ext cx="2209800" cy="917448"/>
        </a:xfrm>
        <a:prstGeom xmlns:a="http://schemas.openxmlformats.org/drawingml/2006/main" prst="flowChartAlternateProcess">
          <a:avLst/>
        </a:prstGeom>
        <a:solidFill xmlns:a="http://schemas.openxmlformats.org/drawingml/2006/main">
          <a:schemeClr val="accent3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39 914,2</a:t>
          </a:r>
          <a:endParaRPr lang="ru-RU" sz="28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0.70588</cdr:x>
      <cdr:y>0.52857</cdr:y>
    </cdr:from>
    <cdr:to>
      <cdr:x>0.83333</cdr:x>
      <cdr:y>0.6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86401" y="2819400"/>
          <a:ext cx="990574" cy="380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33523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0.63717</cdr:x>
      <cdr:y>0.18667</cdr:y>
    </cdr:from>
    <cdr:to>
      <cdr:x>0.74336</cdr:x>
      <cdr:y>0.25333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486400" y="1066800"/>
          <a:ext cx="9144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rnd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0.43363</cdr:x>
      <cdr:y>0.18919</cdr:y>
    </cdr:from>
    <cdr:to>
      <cdr:x>0.52212</cdr:x>
      <cdr:y>0.24324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33800" y="10668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0.28571</cdr:x>
      <cdr:y>0.19512</cdr:y>
    </cdr:from>
    <cdr:to>
      <cdr:x>0.35237</cdr:x>
      <cdr:y>0.24966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6000" y="1016000"/>
          <a:ext cx="533346" cy="283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1.18228E-7</cdr:x>
      <cdr:y>0.32877</cdr:y>
    </cdr:from>
    <cdr:to>
      <cdr:x>0.15044</cdr:x>
      <cdr:y>0.43836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" y="1828800"/>
          <a:ext cx="1272452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8050"/>
            <a:ext cx="5453062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CF2C45-9DC2-427B-8263-2E7A728C0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7547D-49FD-453E-9CF6-630967AC344E}" type="slidenum">
              <a:rPr lang="ru-RU" smtClean="0">
                <a:solidFill>
                  <a:srgbClr val="000000"/>
                </a:solidFill>
              </a:rPr>
              <a:pPr/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Бюджет Ординского муниципального района на 2014-2016 годы сформирован в рамках трехлетнего бюджета Ординского муниципального района.</a:t>
            </a:r>
          </a:p>
          <a:p>
            <a:r>
              <a:rPr lang="ru-RU" smtClean="0"/>
              <a:t>Основные характеристики проекта бюджета Ординского муниципального района (районного бюджета) на 2014-2016 годы выглядят следующим образом:</a:t>
            </a:r>
          </a:p>
          <a:p>
            <a:r>
              <a:rPr lang="ru-RU" smtClean="0"/>
              <a:t>Год                2014 год          2015 год          2016 год</a:t>
            </a:r>
          </a:p>
          <a:p>
            <a:r>
              <a:rPr lang="ru-RU" smtClean="0"/>
              <a:t>Доходы   416 649,20т.р.  405 462,33т.р.  411 916,23т.р.</a:t>
            </a:r>
          </a:p>
          <a:p>
            <a:r>
              <a:rPr lang="ru-RU" smtClean="0"/>
              <a:t>Расходы  416 649,20т.р.  405 462,33т.р.  411 916,23т.р.</a:t>
            </a:r>
          </a:p>
          <a:p>
            <a:r>
              <a:rPr lang="ru-RU" smtClean="0"/>
              <a:t>Дефицит           0                     0                     0</a:t>
            </a:r>
          </a:p>
          <a:p>
            <a:r>
              <a:rPr lang="ru-RU" smtClean="0"/>
              <a:t>Бюджет района на 2014 -2016 годы сбалансирован. </a:t>
            </a:r>
          </a:p>
          <a:p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34A11-8B0D-4039-8F01-FB768648EA29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В составе источников финансирования бюджета на 2014 год предусмотрены средства, поступающие от возврата выданных ранее ссуд по программе «Сельский дом» в сумме 0,18 млн. руб.</a:t>
            </a:r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32736F-11AB-49CD-81CB-4CACE1D94919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350565-6DEF-4933-8EC0-2DC24F832C60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6D61E-482D-4D8B-AEC8-524AF8035225}" type="slidenum">
              <a:rPr lang="ru-RU" smtClean="0"/>
              <a:pPr/>
              <a:t>29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FFA3FA-BC40-490D-A8FB-EECF2BD2C2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C7E58D-FE90-4810-AFBD-39CFBADB14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25961D-3C9E-42FD-B070-58D5989241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652B-4A54-4D0D-B2C5-AA5554818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83B5D-41A7-4C61-937D-30CDBD2C9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6DCC1-5420-4A93-A6DF-FE64FB3A9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764E4-F4E2-4F3D-87A0-C944E17DC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56DA8B-C598-409C-9EC9-8FEDB1DD64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D7C62F-4649-45D8-BD5A-5EDFBC9E4C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6C5F48-BCD6-413B-A899-06D51A4319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C49CF9-EE60-4544-B962-662AACBD79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914E2F-6700-4FFA-A1F6-20D6011395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031410-2C29-408C-A7A4-A575A8BB97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1AB590-0D65-4F1A-A09A-2026C10D89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6FF6957-10C6-4C3A-A786-5F221E0FBA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4400" y="6172200"/>
            <a:ext cx="457200" cy="476250"/>
          </a:xfrm>
          <a:noFill/>
        </p:spPr>
        <p:txBody>
          <a:bodyPr>
            <a:normAutofit/>
          </a:bodyPr>
          <a:lstStyle/>
          <a:p>
            <a:fld id="{EEE4B89B-B856-40C4-9077-82A13AD55D2F}" type="slidenum">
              <a:rPr lang="ru-RU" smtClean="0">
                <a:solidFill>
                  <a:srgbClr val="000000"/>
                </a:solidFill>
              </a:rPr>
              <a:pPr/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8077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700" b="1">
                <a:solidFill>
                  <a:srgbClr val="000000"/>
                </a:solidFill>
              </a:rPr>
              <a:t>12 апреля 2011 г.</a:t>
            </a: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1066800" y="533400"/>
            <a:ext cx="7924800" cy="61722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39999">
                <a:schemeClr val="bg1"/>
              </a:gs>
              <a:gs pos="70000">
                <a:srgbClr val="D9D9FF"/>
              </a:gs>
              <a:gs pos="100000">
                <a:srgbClr val="EFEFFF"/>
              </a:gs>
            </a:gsLst>
            <a:lin ang="5400000" scaled="0"/>
            <a:tileRect r="-100000" b="-100000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Отчёт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об исполнении бюджета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Ординского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 2017 год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solidFill>
                <a:srgbClr val="0000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90600" y="4648200"/>
            <a:ext cx="8001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докладчик – начальник управления финансов администрации Ординского муниципального района </a:t>
            </a:r>
            <a:br>
              <a:rPr lang="ru-RU" sz="2400" b="1" i="1" dirty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err="1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А.В.Буторина</a:t>
            </a:r>
            <a:endParaRPr lang="ru-RU" sz="2400" b="1" i="1" dirty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ru-RU" sz="2000" b="1" dirty="0">
              <a:solidFill>
                <a:srgbClr val="333399">
                  <a:lumMod val="75000"/>
                </a:srgb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772400" cy="10207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Предоставление и погашение бюджетных кредитов за 2017 год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1C78CFB1-BDBF-4D36-B3AF-EECC73A200AA}" type="slidenum">
              <a:rPr lang="ru-RU" smtClean="0"/>
              <a:pPr/>
              <a:t>10</a:t>
            </a:fld>
            <a:endParaRPr lang="ru-RU" smtClean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66796" y="1676400"/>
          <a:ext cx="7924804" cy="4724400"/>
        </p:xfrm>
        <a:graphic>
          <a:graphicData uri="http://schemas.openxmlformats.org/drawingml/2006/table">
            <a:tbl>
              <a:tblPr/>
              <a:tblGrid>
                <a:gridCol w="2275442"/>
                <a:gridCol w="1448017"/>
                <a:gridCol w="1349338"/>
                <a:gridCol w="1398794"/>
                <a:gridCol w="1453213"/>
              </a:tblGrid>
              <a:tr h="15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получателя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Остаток долга на начало отчетного периода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Выдано бюджетных кредитов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Погашено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</a:t>
                      </a:r>
                    </a:p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отчетном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году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Остаток долга на конец отчетного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периода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835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8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Ашапского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сельского поселения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821,0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821,0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Карьевского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сельского поселения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20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8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Медянского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сельского поселения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3 000,0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1 125,0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1 875,0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4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3 000,0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1 500,0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2 626,0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1 875,0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48600" y="12954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тыс.руб.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848600" cy="792162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Муниципальные предприятия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143000" y="3581400"/>
            <a:ext cx="7543800" cy="27733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МУП «Центральная районная аптека» - 78,8 тыс. руб.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МП  «Бюро технической инвентаризации» - убыток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253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52F6C4FB-16AF-4A52-9866-7B92D759A9F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066800" y="1828800"/>
            <a:ext cx="7772400" cy="16002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Поступило в доход района  78,8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/>
          </p:nvPr>
        </p:nvGraphicFramePr>
        <p:xfrm>
          <a:off x="990600" y="1066800"/>
          <a:ext cx="8001000" cy="547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6DCC1-5420-4A93-A6DF-FE64FB3A910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43001" y="228600"/>
            <a:ext cx="7848600" cy="642938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доходов за 2017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066800" y="1371600"/>
          <a:ext cx="7915300" cy="5334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66800" y="0"/>
            <a:ext cx="80772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-342900" algn="ctr" defTabSz="914400" rtl="0" eaLnBrk="1" fontAlgn="base" latinLnBrk="0" hangingPunct="1">
              <a:lnSpc>
                <a:spcPts val="35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Сравнительная таблица собственных доходов за 2016-2017 годы, млн.</a:t>
            </a:r>
            <a:r>
              <a:rPr kumimoji="0" lang="ru-RU" sz="36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руб.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FA3FA-BC40-490D-A8FB-EECF2BD2C2A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Autofit/>
          </a:bodyPr>
          <a:lstStyle/>
          <a:p>
            <a:pPr algn="ctr">
              <a:lnSpc>
                <a:spcPts val="3500"/>
              </a:lnSpc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Сравнительная таблица безвозмездных поступлений за 2016-2017 годы,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type="tbl" idx="1"/>
          </p:nvPr>
        </p:nvGraphicFramePr>
        <p:xfrm>
          <a:off x="1066800" y="1676400"/>
          <a:ext cx="7620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391400" cy="990600"/>
          </a:xfrm>
          <a:noFill/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поступления доходов за 2017 год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990600" y="1295400"/>
          <a:ext cx="7696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781800" y="15240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077200" cy="5334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поступления собственных доходов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6" name="Group 140"/>
          <p:cNvGraphicFramePr>
            <a:graphicFrameLocks noGrp="1"/>
          </p:cNvGraphicFramePr>
          <p:nvPr>
            <p:ph type="tbl" idx="1"/>
          </p:nvPr>
        </p:nvGraphicFramePr>
        <p:xfrm>
          <a:off x="1142998" y="1047924"/>
          <a:ext cx="7848602" cy="5600394"/>
        </p:xfrm>
        <a:graphic>
          <a:graphicData uri="http://schemas.openxmlformats.org/drawingml/2006/table">
            <a:tbl>
              <a:tblPr/>
              <a:tblGrid>
                <a:gridCol w="3134537"/>
                <a:gridCol w="1346898"/>
                <a:gridCol w="1049962"/>
                <a:gridCol w="1270725"/>
                <a:gridCol w="1046480"/>
              </a:tblGrid>
              <a:tr h="476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НДФЛ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22 500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22 189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-311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Акцизы на нефтепродукты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3 065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2 830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-235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9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Налоги на совокупный доход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4 221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4 445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+224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105,3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Транспортный налог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5 880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5 928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+47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Государственная пошлина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1 031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+81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Задолженность и перерасчеты по отмененным налогам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56 231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56 472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+241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2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432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+240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224,5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4 113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4 102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2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имущества и земельных участков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6 597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6 757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+160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Штрафы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1 144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1 251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+107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109,4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Прочие неналоговые доходы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105 321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105 865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+544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43800" y="685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848600" cy="7159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Кассовое исполнение расходов за 2017 год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 noGrp="1"/>
          </p:cNvGraphicFramePr>
          <p:nvPr>
            <p:ph type="chart" idx="1"/>
          </p:nvPr>
        </p:nvGraphicFramePr>
        <p:xfrm>
          <a:off x="990600" y="1066800"/>
          <a:ext cx="7924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223963" y="228600"/>
            <a:ext cx="7462837" cy="533400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Расходы бюджета</a:t>
            </a:r>
            <a:endParaRPr lang="ru-RU" altLang="ru-RU" sz="3600" b="1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88" name="Group 140"/>
          <p:cNvGraphicFramePr>
            <a:graphicFrameLocks noGrp="1"/>
          </p:cNvGraphicFramePr>
          <p:nvPr>
            <p:ph idx="1"/>
          </p:nvPr>
        </p:nvGraphicFramePr>
        <p:xfrm>
          <a:off x="990598" y="990602"/>
          <a:ext cx="8001002" cy="5410200"/>
        </p:xfrm>
        <a:graphic>
          <a:graphicData uri="http://schemas.openxmlformats.org/drawingml/2006/table">
            <a:tbl>
              <a:tblPr/>
              <a:tblGrid>
                <a:gridCol w="3195402"/>
                <a:gridCol w="1224200"/>
                <a:gridCol w="1066800"/>
                <a:gridCol w="1371600"/>
                <a:gridCol w="1143000"/>
              </a:tblGrid>
              <a:tr h="673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Кассовые расходы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Невыполнение  плана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расходы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40 303,2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39 695,4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-607,8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76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2 170,8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2 006,6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-164,2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92,4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6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экономика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52 732,6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52 435,6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-297,0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6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58 878,7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56 424,5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-2 454,1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95,8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296 559,5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295 600,6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-959,0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0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13 136,7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13 136,7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41 740,3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37 193,3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-4 547,0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11 794,2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11 794,2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1 051,8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1 024,3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-27,5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16 098,0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16 098,0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534 465,8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525 409,2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9 056,6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0" y="685800"/>
            <a:ext cx="854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E8633027-4813-4C67-9BA3-8ADDB5D9E636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5088" y="228600"/>
            <a:ext cx="7427912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расходов 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914400" y="1371600"/>
          <a:ext cx="8001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24800" y="914400"/>
            <a:ext cx="966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609600" y="1524000"/>
            <a:ext cx="2971799" cy="1447800"/>
            <a:chOff x="384215" y="1933471"/>
            <a:chExt cx="1855152" cy="962124"/>
          </a:xfrm>
          <a:scene3d>
            <a:camera prst="orthographicFront"/>
            <a:lightRig rig="flat" dir="t"/>
          </a:scene3d>
        </p:grpSpPr>
        <p:sp>
          <p:nvSpPr>
            <p:cNvPr id="9" name="Овал 8"/>
            <p:cNvSpPr/>
            <p:nvPr/>
          </p:nvSpPr>
          <p:spPr>
            <a:xfrm flipV="1">
              <a:off x="609600" y="2057395"/>
              <a:ext cx="1328182" cy="838200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Овал 4"/>
            <p:cNvSpPr/>
            <p:nvPr/>
          </p:nvSpPr>
          <p:spPr>
            <a:xfrm>
              <a:off x="384215" y="1933471"/>
              <a:ext cx="1855152" cy="8733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kern="1200" cap="none" normalizeH="0" baseline="0" dirty="0" smtClean="0">
                  <a:ln/>
                  <a:effectLst/>
                  <a:latin typeface="Times New Roman" pitchFamily="18" charset="0"/>
                  <a:cs typeface="Times New Roman" pitchFamily="18" charset="0"/>
                </a:rPr>
                <a:t>11 291,9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kern="1200" cap="none" normalizeH="0" baseline="0" dirty="0" smtClean="0">
                  <a:ln/>
                  <a:effectLst/>
                  <a:latin typeface="Times New Roman" pitchFamily="18" charset="0"/>
                  <a:cs typeface="Times New Roman" pitchFamily="18" charset="0"/>
                </a:rPr>
                <a:t>Содержание казённых учреждений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1"/>
            <a:ext cx="7848600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представлен во исполнение: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sz="31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95400" y="1143000"/>
            <a:ext cx="7086600" cy="5029200"/>
          </a:xfrm>
          <a:prstGeom prst="verticalScroll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Статьи 264.5 Бюджетного Кодекса РФ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Статьи 55 Устава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</a:rPr>
              <a:t>Ординского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муниципального района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Статьи  45 решения ЗС ОМР  от 01.09.2008 № 93 «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бюджетном процессе в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</a:rPr>
              <a:t>Ординском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муниципальном районе»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C75F1097-1503-4643-ABE9-FDBF3D165998}" type="slidenum">
              <a:rPr lang="ru-RU" smtClean="0">
                <a:latin typeface="+mn-lt"/>
              </a:rPr>
              <a:pPr algn="l">
                <a:defRPr/>
              </a:pPr>
              <a:t>2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9144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оказания муниципальных услуг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Рисунок SmartArt 7"/>
          <p:cNvGraphicFramePr>
            <a:graphicFrameLocks noGrp="1"/>
          </p:cNvGraphicFramePr>
          <p:nvPr>
            <p:ph type="dgm" idx="1"/>
          </p:nvPr>
        </p:nvGraphicFramePr>
        <p:xfrm>
          <a:off x="1066800" y="1295400"/>
          <a:ext cx="7620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8C6DCC1-5420-4A93-A6DF-FE64FB3A9104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48600" y="990600"/>
            <a:ext cx="1105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6397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idx="1"/>
          </p:nvPr>
        </p:nvGraphicFramePr>
        <p:xfrm>
          <a:off x="1066800" y="1295400"/>
          <a:ext cx="7620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077200" y="914400"/>
            <a:ext cx="941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Межбюджетные трансферты   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idx="1"/>
          </p:nvPr>
        </p:nvGraphicFramePr>
        <p:xfrm>
          <a:off x="457200" y="9144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Дорожный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фонд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9200" y="1066800"/>
          <a:ext cx="749935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685800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/>
            </a:r>
            <a:br>
              <a:rPr lang="ru-RU" alt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</a:b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Инвестиционные проекты </a:t>
            </a:r>
            <a:r>
              <a:rPr lang="ru-RU" sz="360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3600" dirty="0" smtClean="0">
                <a:solidFill>
                  <a:srgbClr val="002060"/>
                </a:solidFill>
                <a:effectLst/>
              </a:rPr>
            </a:br>
            <a:endParaRPr lang="ru-RU" sz="3600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1066800" y="1143000"/>
          <a:ext cx="7772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696201" y="609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6397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Социальное обеспечение населения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Рисунок SmartArt 9"/>
          <p:cNvGraphicFramePr>
            <a:graphicFrameLocks noGrp="1"/>
          </p:cNvGraphicFramePr>
          <p:nvPr>
            <p:ph type="dgm" idx="1"/>
          </p:nvPr>
        </p:nvGraphicFramePr>
        <p:xfrm>
          <a:off x="1066800" y="1219200"/>
          <a:ext cx="7620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48600" y="914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7159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Субсидии юридическим лицам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idx="1"/>
          </p:nvPr>
        </p:nvGraphicFramePr>
        <p:xfrm>
          <a:off x="1219200" y="1295400"/>
          <a:ext cx="7543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72400" y="914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305800" y="6305550"/>
            <a:ext cx="5334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3E1B9F9-6761-4D32-BA8C-331C2CB47B80}" type="slidenum">
              <a:rPr lang="ru-RU" smtClean="0"/>
              <a:pPr/>
              <a:t>27</a:t>
            </a:fld>
            <a:endParaRPr lang="ru-RU" dirty="0" smtClean="0"/>
          </a:p>
        </p:txBody>
      </p:sp>
      <p:sp>
        <p:nvSpPr>
          <p:cNvPr id="97282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848600" cy="9144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ts val="3500"/>
              </a:lnSpc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на содержание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органов местного самоуправления</a:t>
            </a: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66800" y="1371600"/>
          <a:ext cx="78676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43800" y="1524000"/>
            <a:ext cx="926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тыс. руб.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Autofit/>
          </a:bodyPr>
          <a:lstStyle/>
          <a:p>
            <a:pPr algn="ctr">
              <a:lnSpc>
                <a:spcPts val="35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объемов расходов бюджета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600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63976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за 2017 год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0600" y="1270000"/>
          <a:ext cx="8001000" cy="520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163" name="Номер слайда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C9D21C01-0FEC-401E-AF23-771E2E3BC71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" name="Овал 4"/>
          <p:cNvSpPr/>
          <p:nvPr/>
        </p:nvSpPr>
        <p:spPr>
          <a:xfrm>
            <a:off x="4114800" y="2971800"/>
            <a:ext cx="2286000" cy="113461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525 409,2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5000" y="26670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8200" y="40386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5000" y="2514600"/>
            <a:ext cx="685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90800" y="2057400"/>
            <a:ext cx="800802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24400" y="19050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 бюджета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86200" y="2438400"/>
            <a:ext cx="3048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24.03.2017 № 269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86200" y="2895600"/>
            <a:ext cx="3048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26.04.2017 № 272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86200" y="3810000"/>
            <a:ext cx="3048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25.05.2017 № 284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86200" y="3352800"/>
            <a:ext cx="3048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11.05.2017 № 278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447800" y="1066800"/>
            <a:ext cx="7494080" cy="838200"/>
            <a:chOff x="2634" y="559829"/>
            <a:chExt cx="7494080" cy="1042368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2634" y="559829"/>
              <a:ext cx="7494080" cy="104236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33164" y="590359"/>
              <a:ext cx="7433020" cy="10118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400" b="1" kern="1200" dirty="0" smtClean="0">
                  <a:latin typeface="Times New Roman" pitchFamily="18" charset="0"/>
                  <a:cs typeface="Times New Roman" pitchFamily="18" charset="0"/>
                </a:rPr>
                <a:t> Решение ЗС ОМР от 22.12.2016 № 220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«Об утверждении бюджета Ординского муниципального района на 2017 год и на плановый период 2018 и 2019 годов»</a:t>
              </a:r>
              <a:endParaRPr lang="ru-RU" sz="2000" b="1" kern="1200" dirty="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886200" y="4267200"/>
            <a:ext cx="3048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23.06.2017 № 288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86200" y="4648200"/>
            <a:ext cx="3048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08.08.2017 № 289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86200" y="5029200"/>
            <a:ext cx="3048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28.09.2017 № 301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86200" y="5410200"/>
            <a:ext cx="3048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12.10.2017 № 305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86200" y="5791200"/>
            <a:ext cx="3048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27.11.2017 № 317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86200" y="1981200"/>
            <a:ext cx="3048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27.02.2017 № 249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352800" y="2133600"/>
            <a:ext cx="0" cy="43434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13" idx="1"/>
          </p:cNvCxnSpPr>
          <p:nvPr/>
        </p:nvCxnSpPr>
        <p:spPr>
          <a:xfrm>
            <a:off x="3352800" y="4419600"/>
            <a:ext cx="533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14" idx="1"/>
          </p:cNvCxnSpPr>
          <p:nvPr/>
        </p:nvCxnSpPr>
        <p:spPr>
          <a:xfrm>
            <a:off x="3352800" y="4800600"/>
            <a:ext cx="533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15" idx="1"/>
          </p:cNvCxnSpPr>
          <p:nvPr/>
        </p:nvCxnSpPr>
        <p:spPr>
          <a:xfrm>
            <a:off x="3352800" y="5181600"/>
            <a:ext cx="533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6" idx="1"/>
          </p:cNvCxnSpPr>
          <p:nvPr/>
        </p:nvCxnSpPr>
        <p:spPr>
          <a:xfrm>
            <a:off x="3352800" y="5562600"/>
            <a:ext cx="533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352800" y="5943600"/>
            <a:ext cx="533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886200" y="6248400"/>
            <a:ext cx="3048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21.12.2017 № 320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352800" y="6477000"/>
            <a:ext cx="533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352800" y="2133600"/>
            <a:ext cx="533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352800" y="2590800"/>
            <a:ext cx="533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352800" y="3124200"/>
            <a:ext cx="533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352800" y="3505200"/>
            <a:ext cx="533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352800" y="4038600"/>
            <a:ext cx="533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n w="11430" cmpd="dbl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на социальную сферу</a:t>
            </a:r>
            <a:r>
              <a:rPr lang="ru-RU" sz="3200" b="1" dirty="0" smtClean="0">
                <a:ln w="11430" cmpd="dbl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1430" cmpd="dbl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90600" y="1219200"/>
          <a:ext cx="795655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6397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Исполнение бюджета в разрезе ГРБС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90600" y="12954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17143" y="1447800"/>
            <a:ext cx="906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63976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Программный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1295400" y="1295400"/>
          <a:ext cx="7467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43801" y="838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467600" cy="68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</a:p>
        </p:txBody>
      </p:sp>
      <p:graphicFrame>
        <p:nvGraphicFramePr>
          <p:cNvPr id="49210" name="Group 58"/>
          <p:cNvGraphicFramePr>
            <a:graphicFrameLocks noGrp="1"/>
          </p:cNvGraphicFramePr>
          <p:nvPr>
            <p:ph type="tbl" idx="1"/>
          </p:nvPr>
        </p:nvGraphicFramePr>
        <p:xfrm>
          <a:off x="1066800" y="1143001"/>
          <a:ext cx="7772401" cy="5563992"/>
        </p:xfrm>
        <a:graphic>
          <a:graphicData uri="http://schemas.openxmlformats.org/drawingml/2006/table">
            <a:tbl>
              <a:tblPr/>
              <a:tblGrid>
                <a:gridCol w="4246775"/>
                <a:gridCol w="1362173"/>
                <a:gridCol w="1362173"/>
                <a:gridCol w="801280"/>
              </a:tblGrid>
              <a:tr h="4547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системы образования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312175,8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310930,6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8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Развитие социальной сферы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38800,8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34547,24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9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сельского хозяйства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7164,0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7033,0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1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Устойчивое развитие сельских территорий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54220,8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51775,5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7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малого и среднего предпринимательства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Возрождение и развитие народных промыслов и ремёсел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1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гражданского единства и гармонизация межнациональных отношений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земельными ресурсами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Общественная безопасность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40214,5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40040,2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454019,2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445780,0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16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F81F968-57C2-4967-9F52-2AA11FEDD913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5" name="TextBox 4"/>
          <p:cNvSpPr txBox="1"/>
          <p:nvPr/>
        </p:nvSpPr>
        <p:spPr>
          <a:xfrm>
            <a:off x="8153400" y="838200"/>
            <a:ext cx="877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Ординского муниципального района по состоянию на 01.01.2018 года составил 0,0 тыс.руб., в т.ч. по предоставленным муниципальным гарантиям – 0,0 тыс.руб.</a:t>
            </a:r>
          </a:p>
          <a:p>
            <a:pPr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Просроченной кредиторской и дебиторской задолженности по консолидированному бюджету               на 1 января 2018 года нет.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457200"/>
            <a:ext cx="7943088" cy="5791200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pic>
        <p:nvPicPr>
          <p:cNvPr id="5" name="Рисунок 11" descr="0023-023-Vopros-3.-Ispolnenie-bjudzheta.jpg"/>
          <p:cNvPicPr>
            <a:picLocks noChangeAspect="1"/>
          </p:cNvPicPr>
          <p:nvPr/>
        </p:nvPicPr>
        <p:blipFill>
          <a:blip r:embed="rId2" cstate="print"/>
          <a:srcRect t="15625" r="14063"/>
          <a:stretch>
            <a:fillRect/>
          </a:stretch>
        </p:blipFill>
        <p:spPr bwMode="auto">
          <a:xfrm>
            <a:off x="1905000" y="2667000"/>
            <a:ext cx="6400799" cy="3505200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8683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доходов бюджета района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idx="1"/>
          </p:nvPr>
        </p:nvGraphicFramePr>
        <p:xfrm>
          <a:off x="1066800" y="1295400"/>
          <a:ext cx="7696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96200" y="106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924800" cy="8683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расходов бюджета района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idx="1"/>
          </p:nvPr>
        </p:nvGraphicFramePr>
        <p:xfrm>
          <a:off x="1066800" y="1295400"/>
          <a:ext cx="7620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772400" y="106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 fontScale="90000"/>
          </a:bodyPr>
          <a:lstStyle/>
          <a:p>
            <a:pPr algn="ctr">
              <a:lnSpc>
                <a:spcPts val="3500"/>
              </a:lnSpc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изменений расходной части бюджета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609600"/>
          </a:xfrm>
        </p:spPr>
        <p:txBody>
          <a:bodyPr>
            <a:noAutofit/>
          </a:bodyPr>
          <a:lstStyle/>
          <a:p>
            <a:pPr algn="ctr">
              <a:lnSpc>
                <a:spcPts val="3500"/>
              </a:lnSpc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бюджета, не вошедшие в решение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47800" y="1219200"/>
          <a:ext cx="7543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7620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.руб.</a:t>
            </a:r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0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0" y="990600"/>
          <a:ext cx="7086600" cy="3597275"/>
        </p:xfrm>
        <a:graphic>
          <a:graphicData uri="http://schemas.openxmlformats.org/presentationml/2006/ole">
            <p:oleObj spid="_x0000_s4098" name="Worksheet" r:id="rId4" imgW="5151066" imgH="2819412" progId="Excel.Sheet.8">
              <p:embed/>
            </p:oleObj>
          </a:graphicData>
        </a:graphic>
      </p:graphicFrame>
      <p:sp>
        <p:nvSpPr>
          <p:cNvPr id="22532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fld id="{2DA23933-E0BC-4CBF-B092-3B7E508A3B4D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09800" y="4724400"/>
          <a:ext cx="5791201" cy="204609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41079"/>
                <a:gridCol w="1152618"/>
                <a:gridCol w="1081024"/>
                <a:gridCol w="1158240"/>
                <a:gridCol w="1158240"/>
              </a:tblGrid>
              <a:tr h="762000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</a:tr>
              <a:tr h="4162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509 268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511 142,3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487 145,0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</a:tr>
              <a:tr h="3424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484 081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534 465,8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525 409,2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</a:tr>
              <a:tr h="3424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25 187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-23 323,5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-38 264,2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74638"/>
            <a:ext cx="66294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eaLnBrk="1" fontAlgn="auto" hangingPunct="1">
              <a:lnSpc>
                <a:spcPts val="3500"/>
              </a:lnSpc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 бюджета</a:t>
            </a:r>
          </a:p>
        </p:txBody>
      </p:sp>
      <p:sp>
        <p:nvSpPr>
          <p:cNvPr id="34818" name="Номер слайда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281D93E-9B62-4082-8051-1B5C3C89B306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0" name="TextBox 9"/>
          <p:cNvSpPr txBox="1"/>
          <p:nvPr/>
        </p:nvSpPr>
        <p:spPr>
          <a:xfrm>
            <a:off x="7696200" y="1524000"/>
            <a:ext cx="869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2" name="Выноска-облако 11"/>
          <p:cNvSpPr/>
          <p:nvPr/>
        </p:nvSpPr>
        <p:spPr>
          <a:xfrm>
            <a:off x="1600200" y="1752600"/>
            <a:ext cx="3505200" cy="19050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</a:p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(план) </a:t>
            </a:r>
          </a:p>
          <a:p>
            <a:pPr algn="ctr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- 23 323,5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5486400" y="1752600"/>
            <a:ext cx="3429000" cy="1984248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</a:p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(факт)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- 38 265,2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Выноска со стрелкой вверх 19"/>
          <p:cNvSpPr/>
          <p:nvPr/>
        </p:nvSpPr>
        <p:spPr>
          <a:xfrm>
            <a:off x="5029200" y="3657600"/>
            <a:ext cx="3657600" cy="2743200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Погашение бюджетных кредитов бюджетами сельских поселений  </a:t>
            </a: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1 125,0</a:t>
            </a:r>
          </a:p>
          <a:p>
            <a:pPr algn="ctr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Уменьшение остатков средств на счетах</a:t>
            </a: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учёту средств местного бюджета </a:t>
            </a: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37 140,2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ыноска со стрелкой вверх 22"/>
          <p:cNvSpPr/>
          <p:nvPr/>
        </p:nvSpPr>
        <p:spPr>
          <a:xfrm>
            <a:off x="1143000" y="3657600"/>
            <a:ext cx="3657600" cy="2743200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eaLnBrk="0" hangingPunct="0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Погашение бюджетных кредитов бюджетами сельских поселений  </a:t>
            </a:r>
          </a:p>
          <a:p>
            <a:pPr algn="ctr" eaLnBrk="0" hangingPunct="0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1 125,0</a:t>
            </a:r>
          </a:p>
          <a:p>
            <a:pPr algn="ctr" eaLnBrk="0" hangingPunct="0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Уменьшение остатков средств на счетах по учёту средств местного бюджета </a:t>
            </a: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22 198,5</a:t>
            </a:r>
          </a:p>
          <a:p>
            <a:pPr eaLnBrk="0" hangingPunct="0">
              <a:defRPr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9574</TotalTime>
  <Words>1684</Words>
  <Application>Microsoft Office PowerPoint</Application>
  <PresentationFormat>Экран (4:3)</PresentationFormat>
  <Paragraphs>582</Paragraphs>
  <Slides>35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Солнцестояние</vt:lpstr>
      <vt:lpstr>Worksheet</vt:lpstr>
      <vt:lpstr>Слайд 1</vt:lpstr>
      <vt:lpstr>   Отчет представлен во исполнение:    </vt:lpstr>
      <vt:lpstr>Изменения  бюджета</vt:lpstr>
      <vt:lpstr>Изменение доходов бюджета района</vt:lpstr>
      <vt:lpstr>Изменение расходов бюджета района</vt:lpstr>
      <vt:lpstr>Причины изменений расходной части бюджета</vt:lpstr>
      <vt:lpstr>Изменения бюджета, не вошедшие в решение</vt:lpstr>
      <vt:lpstr>Основные параметры бюджета млн.руб.</vt:lpstr>
      <vt:lpstr>Источники внутреннего финансирования дефицита бюджета</vt:lpstr>
      <vt:lpstr>Предоставление и погашение бюджетных кредитов за 2017 год </vt:lpstr>
      <vt:lpstr>Муниципальные предприятия</vt:lpstr>
      <vt:lpstr>Слайд 12</vt:lpstr>
      <vt:lpstr>Слайд 13</vt:lpstr>
      <vt:lpstr>Сравнительная таблица безвозмездных поступлений за 2016-2017 годы, млн. руб.</vt:lpstr>
      <vt:lpstr>Анализ поступления доходов за 2017 год</vt:lpstr>
      <vt:lpstr>Анализ поступления собственных доходов</vt:lpstr>
      <vt:lpstr>Кассовое исполнение расходов за 2017 год</vt:lpstr>
      <vt:lpstr>Расходы бюджета</vt:lpstr>
      <vt:lpstr>Основные направления расходов </vt:lpstr>
      <vt:lpstr>Обеспечение оказания муниципальных услуг</vt:lpstr>
      <vt:lpstr>Межбюджетные трансферты</vt:lpstr>
      <vt:lpstr>Межбюджетные трансферты    (продолжение)</vt:lpstr>
      <vt:lpstr>Дорожный фонд</vt:lpstr>
      <vt:lpstr> Инвестиционные проекты  </vt:lpstr>
      <vt:lpstr>Социальное обеспечение населения</vt:lpstr>
      <vt:lpstr>Субсидии юридическим лицам</vt:lpstr>
      <vt:lpstr>Расходы на содержание  органов местного самоуправления</vt:lpstr>
      <vt:lpstr>Сравнительный анализ объемов расходов бюджета  млн. руб.</vt:lpstr>
      <vt:lpstr>Структура расходов бюджета за 2017 год</vt:lpstr>
      <vt:lpstr>Расходы бюджета на социальную сферу </vt:lpstr>
      <vt:lpstr>Исполнение бюджета в разрезе ГРБС</vt:lpstr>
      <vt:lpstr>Программный бюджет</vt:lpstr>
      <vt:lpstr>Муниципальные программы</vt:lpstr>
      <vt:lpstr>Слайд 34</vt:lpstr>
      <vt:lpstr>Слайд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Жукова Г.А.</cp:lastModifiedBy>
  <cp:revision>891</cp:revision>
  <cp:lastPrinted>1601-01-01T00:00:00Z</cp:lastPrinted>
  <dcterms:created xsi:type="dcterms:W3CDTF">1601-01-01T00:00:00Z</dcterms:created>
  <dcterms:modified xsi:type="dcterms:W3CDTF">2018-04-13T09:37:56Z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