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85" d="100"/>
          <a:sy n="85" d="100"/>
        </p:scale>
        <p:origin x="-137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772816"/>
            <a:ext cx="6300192" cy="28681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   ОРДИНСКОГО МУНИЦИПАЛЬНОГО РАЙОНА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«ВОЗРОЖДЕНИЕ И РАЗВИТИЕ НАРОДНЫХ ПРОМЫСЛОВ И РЕМЕСЕЛ ОРДИНСКОГО МУНИЦИПАЛЬНОГО РАЙОНА 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2015-2017 гг.»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Методическая и образовательная деятельность в сфере народных промыслов и ремесел (Мероприятия, обеспечивающие методическую и образовательную деятельность в сфере народных промыслов и ремесел)</a:t>
            </a:r>
          </a:p>
          <a:p>
            <a:pPr lvl="0"/>
            <a:r>
              <a:rPr lang="ru-RU" dirty="0" smtClean="0"/>
              <a:t>Организация мероприятий, разработка и изготовление брендовой  сувенирной продукции Ординского муниципального района </a:t>
            </a:r>
          </a:p>
          <a:p>
            <a:pPr>
              <a:buNone/>
            </a:pPr>
            <a:r>
              <a:rPr lang="ru-RU" dirty="0" smtClean="0"/>
              <a:t>   (Организация мероприятий с участием мастеров народных промыслов и ремесел;   -  Разработка и изготовление брендовой сувенирной продукции Ординского МР).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Финансирование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Подпрограмма 1 «Методическая и образовательная деятельность в сфере народных промыслов и ремесел», местный бюджет</a:t>
            </a:r>
          </a:p>
          <a:p>
            <a:pPr>
              <a:buNone/>
            </a:pPr>
            <a:r>
              <a:rPr lang="ru-RU" dirty="0" smtClean="0"/>
              <a:t>    План </a:t>
            </a:r>
            <a:r>
              <a:rPr lang="ru-RU" dirty="0" smtClean="0"/>
              <a:t>2016 </a:t>
            </a:r>
            <a:r>
              <a:rPr lang="ru-RU" dirty="0" smtClean="0"/>
              <a:t>год – </a:t>
            </a:r>
            <a:r>
              <a:rPr lang="ru-RU" dirty="0" smtClean="0"/>
              <a:t>0 </a:t>
            </a:r>
            <a:r>
              <a:rPr lang="ru-RU" dirty="0" smtClean="0"/>
              <a:t>руб.</a:t>
            </a:r>
          </a:p>
          <a:p>
            <a:pPr>
              <a:buNone/>
            </a:pPr>
            <a:r>
              <a:rPr lang="ru-RU" dirty="0" smtClean="0"/>
              <a:t>    Факт </a:t>
            </a:r>
            <a:r>
              <a:rPr lang="ru-RU" dirty="0" smtClean="0"/>
              <a:t>2016 </a:t>
            </a:r>
            <a:r>
              <a:rPr lang="ru-RU" dirty="0" smtClean="0"/>
              <a:t>год – </a:t>
            </a:r>
            <a:r>
              <a:rPr lang="ru-RU" dirty="0" smtClean="0"/>
              <a:t>0 руб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Подпрограмма 2 «Организация мероприятий с участием мастеров народных промыслов и художественных ремесел, разработка и изготовление </a:t>
            </a:r>
            <a:r>
              <a:rPr lang="ru-RU" b="1" dirty="0" err="1" smtClean="0"/>
              <a:t>брендовой</a:t>
            </a:r>
            <a:r>
              <a:rPr lang="ru-RU" b="1" dirty="0" smtClean="0"/>
              <a:t> сувенирной продукции Ординского муниципального района», местный бюджет</a:t>
            </a:r>
          </a:p>
          <a:p>
            <a:pPr>
              <a:buNone/>
            </a:pPr>
            <a:r>
              <a:rPr lang="ru-RU" dirty="0" smtClean="0"/>
              <a:t>    План </a:t>
            </a:r>
            <a:r>
              <a:rPr lang="ru-RU" dirty="0" smtClean="0"/>
              <a:t>2016 </a:t>
            </a:r>
            <a:r>
              <a:rPr lang="ru-RU" dirty="0" smtClean="0"/>
              <a:t>год – </a:t>
            </a:r>
            <a:r>
              <a:rPr lang="ru-RU" dirty="0" smtClean="0"/>
              <a:t>500 000 </a:t>
            </a:r>
            <a:r>
              <a:rPr lang="ru-RU" dirty="0" smtClean="0"/>
              <a:t>руб</a:t>
            </a:r>
            <a:r>
              <a:rPr lang="ru-RU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Факт </a:t>
            </a:r>
            <a:r>
              <a:rPr lang="ru-RU" dirty="0" smtClean="0"/>
              <a:t>2016 </a:t>
            </a:r>
            <a:r>
              <a:rPr lang="ru-RU" dirty="0" smtClean="0"/>
              <a:t>год – </a:t>
            </a:r>
            <a:r>
              <a:rPr lang="ru-RU" dirty="0" smtClean="0"/>
              <a:t>500 000 </a:t>
            </a:r>
            <a:r>
              <a:rPr lang="ru-RU" dirty="0" smtClean="0"/>
              <a:t>руб.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7239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участников семинаров, курсов, мастер-классов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участников массовых мероприятий,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5173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проектов в сфере народных промыслов и ремесел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инвалидов,</a:t>
                      </a:r>
                      <a:r>
                        <a:rPr lang="ru-RU" baseline="0" dirty="0" smtClean="0"/>
                        <a:t> принявших участие в организации и проведении мероприятий, 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239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199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 </vt:lpstr>
      <vt:lpstr>Подпрограммы:</vt:lpstr>
      <vt:lpstr>Финансирование программы</vt:lpstr>
      <vt:lpstr>результаты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</dc:title>
  <dc:creator>Дима З.</dc:creator>
  <cp:lastModifiedBy>ОДС Специалист 1</cp:lastModifiedBy>
  <cp:revision>7</cp:revision>
  <dcterms:created xsi:type="dcterms:W3CDTF">2015-11-08T17:10:18Z</dcterms:created>
  <dcterms:modified xsi:type="dcterms:W3CDTF">2017-04-12T14:58:46Z</dcterms:modified>
</cp:coreProperties>
</file>