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1"/>
  </p:notesMasterIdLst>
  <p:handoutMasterIdLst>
    <p:handoutMasterId r:id="rId32"/>
  </p:handoutMasterIdLst>
  <p:sldIdLst>
    <p:sldId id="343" r:id="rId2"/>
    <p:sldId id="344" r:id="rId3"/>
    <p:sldId id="307" r:id="rId4"/>
    <p:sldId id="313" r:id="rId5"/>
    <p:sldId id="274" r:id="rId6"/>
    <p:sldId id="275" r:id="rId7"/>
    <p:sldId id="352" r:id="rId8"/>
    <p:sldId id="327" r:id="rId9"/>
    <p:sldId id="330" r:id="rId10"/>
    <p:sldId id="282" r:id="rId11"/>
    <p:sldId id="304" r:id="rId12"/>
    <p:sldId id="302" r:id="rId13"/>
    <p:sldId id="326" r:id="rId14"/>
    <p:sldId id="336" r:id="rId15"/>
    <p:sldId id="333" r:id="rId16"/>
    <p:sldId id="335" r:id="rId17"/>
    <p:sldId id="334" r:id="rId18"/>
    <p:sldId id="285" r:id="rId19"/>
    <p:sldId id="284" r:id="rId20"/>
    <p:sldId id="331" r:id="rId21"/>
    <p:sldId id="287" r:id="rId22"/>
    <p:sldId id="290" r:id="rId23"/>
    <p:sldId id="351" r:id="rId24"/>
    <p:sldId id="348" r:id="rId25"/>
    <p:sldId id="349" r:id="rId26"/>
    <p:sldId id="350" r:id="rId27"/>
    <p:sldId id="291" r:id="rId28"/>
    <p:sldId id="341" r:id="rId29"/>
    <p:sldId id="342" r:id="rId30"/>
  </p:sldIdLst>
  <p:sldSz cx="9144000" cy="6858000" type="screen4x3"/>
  <p:notesSz cx="6815138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99FF33"/>
    <a:srgbClr val="F5E3EF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7" autoAdjust="0"/>
    <p:restoredTop sz="69395" autoAdjust="0"/>
  </p:normalViewPr>
  <p:slideViewPr>
    <p:cSldViewPr>
      <p:cViewPr varScale="1">
        <p:scale>
          <a:sx n="74" d="100"/>
          <a:sy n="74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8"/>
        <p:guide pos="214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80113-96C7-44F7-BB8B-78990027FA38}" type="doc">
      <dgm:prSet loTypeId="urn:microsoft.com/office/officeart/2005/8/layout/orgChart1" loCatId="hierarchy" qsTypeId="urn:microsoft.com/office/officeart/2005/8/quickstyle/3d3" qsCatId="3D" csTypeId="urn:microsoft.com/office/officeart/2005/8/colors/accent1_5" csCatId="accent1" phldr="1"/>
      <dgm:spPr/>
    </dgm:pt>
    <dgm:pt modelId="{F02292F0-7911-44AC-9437-201863A0CB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Доходы района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 2015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418860,3  т.р.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7E56016-6C6B-44B1-9678-CC549EE9A74C}" type="parTrans" cxnId="{B0B81D1E-F4E1-4BCA-8FED-D77DA1B02DF6}">
      <dgm:prSet/>
      <dgm:spPr/>
      <dgm:t>
        <a:bodyPr/>
        <a:lstStyle/>
        <a:p>
          <a:endParaRPr lang="ru-RU"/>
        </a:p>
      </dgm:t>
    </dgm:pt>
    <dgm:pt modelId="{7AA7CBC0-6933-4A7F-9C5E-84C7820CDA5E}" type="sibTrans" cxnId="{B0B81D1E-F4E1-4BCA-8FED-D77DA1B02DF6}">
      <dgm:prSet/>
      <dgm:spPr/>
      <dgm:t>
        <a:bodyPr/>
        <a:lstStyle/>
        <a:p>
          <a:endParaRPr lang="ru-RU"/>
        </a:p>
      </dgm:t>
    </dgm:pt>
    <dgm:pt modelId="{525BDEA4-A912-4A50-940D-1D18A23BA4C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и неналоговые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14%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59072,9 т.р</a:t>
          </a: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.</a:t>
          </a:r>
        </a:p>
      </dgm:t>
    </dgm:pt>
    <dgm:pt modelId="{7BE5A1BE-D7AD-45AD-BFED-4319C8266068}" type="parTrans" cxnId="{5CD410DE-4C1F-4B58-9C86-60E7FA66A316}">
      <dgm:prSet/>
      <dgm:spPr/>
      <dgm:t>
        <a:bodyPr/>
        <a:lstStyle/>
        <a:p>
          <a:endParaRPr lang="ru-RU"/>
        </a:p>
      </dgm:t>
    </dgm:pt>
    <dgm:pt modelId="{459C655E-B5BA-4095-BE26-A80D07DE5B59}" type="sibTrans" cxnId="{5CD410DE-4C1F-4B58-9C86-60E7FA66A316}">
      <dgm:prSet/>
      <dgm:spPr/>
      <dgm:t>
        <a:bodyPr/>
        <a:lstStyle/>
        <a:p>
          <a:endParaRPr lang="ru-RU"/>
        </a:p>
      </dgm:t>
    </dgm:pt>
    <dgm:pt modelId="{C3B40060-1571-450A-9DDD-71F66F28510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Налоговые</a:t>
          </a: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54%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31985,5  т.р.</a:t>
          </a:r>
        </a:p>
      </dgm:t>
    </dgm:pt>
    <dgm:pt modelId="{F42599E3-BEDF-4FA1-BB29-B27385DF1B8B}" type="parTrans" cxnId="{40807686-1B49-4765-8065-7C92AC3A6B63}">
      <dgm:prSet/>
      <dgm:spPr/>
      <dgm:t>
        <a:bodyPr/>
        <a:lstStyle/>
        <a:p>
          <a:endParaRPr lang="ru-RU"/>
        </a:p>
      </dgm:t>
    </dgm:pt>
    <dgm:pt modelId="{470EE851-B975-442F-A8C8-8EB6CA0BC366}" type="sibTrans" cxnId="{40807686-1B49-4765-8065-7C92AC3A6B63}">
      <dgm:prSet/>
      <dgm:spPr/>
      <dgm:t>
        <a:bodyPr/>
        <a:lstStyle/>
        <a:p>
          <a:endParaRPr lang="ru-RU"/>
        </a:p>
      </dgm:t>
    </dgm:pt>
    <dgm:pt modelId="{FBB1F659-4ECC-4BE0-8B3E-D96B8792B38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46%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27087,4  т.р.</a:t>
          </a:r>
        </a:p>
      </dgm:t>
    </dgm:pt>
    <dgm:pt modelId="{735E6AFF-FE50-4AEA-8787-691556DCEE1A}" type="parTrans" cxnId="{29C07B74-9044-454C-B6FA-14D341611B77}">
      <dgm:prSet/>
      <dgm:spPr/>
      <dgm:t>
        <a:bodyPr/>
        <a:lstStyle/>
        <a:p>
          <a:endParaRPr lang="ru-RU"/>
        </a:p>
      </dgm:t>
    </dgm:pt>
    <dgm:pt modelId="{6F45E7BF-F338-441E-9E9D-9B384070B1AC}" type="sibTrans" cxnId="{29C07B74-9044-454C-B6FA-14D341611B77}">
      <dgm:prSet/>
      <dgm:spPr/>
      <dgm:t>
        <a:bodyPr/>
        <a:lstStyle/>
        <a:p>
          <a:endParaRPr lang="ru-RU"/>
        </a:p>
      </dgm:t>
    </dgm:pt>
    <dgm:pt modelId="{2E080DF6-1FAE-4CE8-8FFA-94D13F2607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Безвозмездные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86 %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359787,4 т.р.</a:t>
          </a:r>
        </a:p>
      </dgm:t>
    </dgm:pt>
    <dgm:pt modelId="{ED1E4934-A926-4585-8406-079932A44930}" type="parTrans" cxnId="{44F1E0CE-031B-4206-82C9-F66A470A1B5B}">
      <dgm:prSet/>
      <dgm:spPr/>
      <dgm:t>
        <a:bodyPr/>
        <a:lstStyle/>
        <a:p>
          <a:endParaRPr lang="ru-RU"/>
        </a:p>
      </dgm:t>
    </dgm:pt>
    <dgm:pt modelId="{E5953ABC-0986-4171-9D6C-359ED1702280}" type="sibTrans" cxnId="{44F1E0CE-031B-4206-82C9-F66A470A1B5B}">
      <dgm:prSet/>
      <dgm:spPr/>
      <dgm:t>
        <a:bodyPr/>
        <a:lstStyle/>
        <a:p>
          <a:endParaRPr lang="ru-RU"/>
        </a:p>
      </dgm:t>
    </dgm:pt>
    <dgm:pt modelId="{6D407935-D586-439B-8017-51E3C4568B0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Дотация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37 %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132121,6 т.р.</a:t>
          </a:r>
        </a:p>
      </dgm:t>
    </dgm:pt>
    <dgm:pt modelId="{D852E13A-36A8-423C-A226-E5A90660C1B6}" type="parTrans" cxnId="{12E912D5-DED5-4F32-AC49-BDC1581F4EA5}">
      <dgm:prSet/>
      <dgm:spPr/>
      <dgm:t>
        <a:bodyPr/>
        <a:lstStyle/>
        <a:p>
          <a:endParaRPr lang="ru-RU"/>
        </a:p>
      </dgm:t>
    </dgm:pt>
    <dgm:pt modelId="{0FBBB08E-BCCC-40AD-B7FE-20F87385099F}" type="sibTrans" cxnId="{12E912D5-DED5-4F32-AC49-BDC1581F4EA5}">
      <dgm:prSet/>
      <dgm:spPr/>
      <dgm:t>
        <a:bodyPr/>
        <a:lstStyle/>
        <a:p>
          <a:endParaRPr lang="ru-RU"/>
        </a:p>
      </dgm:t>
    </dgm:pt>
    <dgm:pt modelId="{E55ECBC1-656B-41B0-AEA4-548BCD2CE5B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Субсидии,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Субвенции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63 %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227665,8 т.р.</a:t>
          </a:r>
        </a:p>
      </dgm:t>
    </dgm:pt>
    <dgm:pt modelId="{69D5FBBB-72D3-494E-AA8C-B9B3AB06DB3D}" type="parTrans" cxnId="{CE0BCD1B-D263-4F42-9EF0-CE8EAF403CCD}">
      <dgm:prSet/>
      <dgm:spPr/>
      <dgm:t>
        <a:bodyPr/>
        <a:lstStyle/>
        <a:p>
          <a:endParaRPr lang="ru-RU"/>
        </a:p>
      </dgm:t>
    </dgm:pt>
    <dgm:pt modelId="{9D16A380-4DA1-483F-A8FA-5B5EDE58FEBF}" type="sibTrans" cxnId="{CE0BCD1B-D263-4F42-9EF0-CE8EAF403CCD}">
      <dgm:prSet/>
      <dgm:spPr/>
      <dgm:t>
        <a:bodyPr/>
        <a:lstStyle/>
        <a:p>
          <a:endParaRPr lang="ru-RU"/>
        </a:p>
      </dgm:t>
    </dgm:pt>
    <dgm:pt modelId="{D0929299-72BE-4A21-AD1F-8F0D7ADF7CEF}" type="pres">
      <dgm:prSet presAssocID="{3CD80113-96C7-44F7-BB8B-78990027FA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DD49E1-00C1-4D5F-A0E1-A21735A0F398}" type="pres">
      <dgm:prSet presAssocID="{F02292F0-7911-44AC-9437-201863A0CBF1}" presName="hierRoot1" presStyleCnt="0">
        <dgm:presLayoutVars>
          <dgm:hierBranch/>
        </dgm:presLayoutVars>
      </dgm:prSet>
      <dgm:spPr/>
    </dgm:pt>
    <dgm:pt modelId="{0841E343-C64F-4788-8EBB-A15A9BF2A6E7}" type="pres">
      <dgm:prSet presAssocID="{F02292F0-7911-44AC-9437-201863A0CBF1}" presName="rootComposite1" presStyleCnt="0"/>
      <dgm:spPr/>
    </dgm:pt>
    <dgm:pt modelId="{50D48472-B485-4D44-ABFD-187778B663FF}" type="pres">
      <dgm:prSet presAssocID="{F02292F0-7911-44AC-9437-201863A0CBF1}" presName="rootText1" presStyleLbl="node0" presStyleIdx="0" presStyleCnt="1" custAng="0" custScaleX="164331" custScaleY="141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0C331F-E783-450F-ADE8-167363C2E619}" type="pres">
      <dgm:prSet presAssocID="{F02292F0-7911-44AC-9437-201863A0CB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3533383-CB51-49E9-9B8D-85AD05524D2D}" type="pres">
      <dgm:prSet presAssocID="{F02292F0-7911-44AC-9437-201863A0CBF1}" presName="hierChild2" presStyleCnt="0"/>
      <dgm:spPr/>
    </dgm:pt>
    <dgm:pt modelId="{274BA112-DDAB-46A4-9B39-38B68D97319B}" type="pres">
      <dgm:prSet presAssocID="{7BE5A1BE-D7AD-45AD-BFED-4319C8266068}" presName="Name35" presStyleLbl="parChTrans1D2" presStyleIdx="0" presStyleCnt="2"/>
      <dgm:spPr/>
      <dgm:t>
        <a:bodyPr/>
        <a:lstStyle/>
        <a:p>
          <a:endParaRPr lang="ru-RU"/>
        </a:p>
      </dgm:t>
    </dgm:pt>
    <dgm:pt modelId="{99324A4A-9F68-4179-B118-4BBCB709C7CA}" type="pres">
      <dgm:prSet presAssocID="{525BDEA4-A912-4A50-940D-1D18A23BA4C3}" presName="hierRoot2" presStyleCnt="0">
        <dgm:presLayoutVars>
          <dgm:hierBranch/>
        </dgm:presLayoutVars>
      </dgm:prSet>
      <dgm:spPr/>
    </dgm:pt>
    <dgm:pt modelId="{0704CF74-9C5F-4572-82C3-5D088336A815}" type="pres">
      <dgm:prSet presAssocID="{525BDEA4-A912-4A50-940D-1D18A23BA4C3}" presName="rootComposite" presStyleCnt="0"/>
      <dgm:spPr/>
    </dgm:pt>
    <dgm:pt modelId="{A0A245A1-AB5A-4A96-90AC-40FFE2A98811}" type="pres">
      <dgm:prSet presAssocID="{525BDEA4-A912-4A50-940D-1D18A23BA4C3}" presName="rootText" presStyleLbl="node2" presStyleIdx="0" presStyleCnt="2" custScaleY="152679" custLinFactNeighborX="-373" custLinFactNeighborY="22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2E242-D41F-447F-9CAA-4171652C5E72}" type="pres">
      <dgm:prSet presAssocID="{525BDEA4-A912-4A50-940D-1D18A23BA4C3}" presName="rootConnector" presStyleLbl="node2" presStyleIdx="0" presStyleCnt="2"/>
      <dgm:spPr/>
      <dgm:t>
        <a:bodyPr/>
        <a:lstStyle/>
        <a:p>
          <a:endParaRPr lang="ru-RU"/>
        </a:p>
      </dgm:t>
    </dgm:pt>
    <dgm:pt modelId="{C1E0F6FF-6FBB-44CB-BBF5-752F79CDA8E2}" type="pres">
      <dgm:prSet presAssocID="{525BDEA4-A912-4A50-940D-1D18A23BA4C3}" presName="hierChild4" presStyleCnt="0"/>
      <dgm:spPr/>
    </dgm:pt>
    <dgm:pt modelId="{5F77A1A1-6CE7-48AD-8B27-6AB66E0CFD35}" type="pres">
      <dgm:prSet presAssocID="{F42599E3-BEDF-4FA1-BB29-B27385DF1B8B}" presName="Name35" presStyleLbl="parChTrans1D3" presStyleIdx="0" presStyleCnt="4"/>
      <dgm:spPr/>
      <dgm:t>
        <a:bodyPr/>
        <a:lstStyle/>
        <a:p>
          <a:endParaRPr lang="ru-RU"/>
        </a:p>
      </dgm:t>
    </dgm:pt>
    <dgm:pt modelId="{18B8912E-C055-4011-BBCF-E2B17B8580FA}" type="pres">
      <dgm:prSet presAssocID="{C3B40060-1571-450A-9DDD-71F66F28510B}" presName="hierRoot2" presStyleCnt="0">
        <dgm:presLayoutVars>
          <dgm:hierBranch val="r"/>
        </dgm:presLayoutVars>
      </dgm:prSet>
      <dgm:spPr/>
    </dgm:pt>
    <dgm:pt modelId="{CB39FF08-E4A9-407A-92EF-88DD53ED664A}" type="pres">
      <dgm:prSet presAssocID="{C3B40060-1571-450A-9DDD-71F66F28510B}" presName="rootComposite" presStyleCnt="0"/>
      <dgm:spPr/>
    </dgm:pt>
    <dgm:pt modelId="{93AAAA5F-D9E3-4CDC-A033-BCBA015F16E9}" type="pres">
      <dgm:prSet presAssocID="{C3B40060-1571-450A-9DDD-71F66F28510B}" presName="rootText" presStyleLbl="node3" presStyleIdx="0" presStyleCnt="4" custLinFactNeighborX="-240" custLinFactNeighborY="36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C32FD-BEB6-4384-A45D-91FF75056D20}" type="pres">
      <dgm:prSet presAssocID="{C3B40060-1571-450A-9DDD-71F66F28510B}" presName="rootConnector" presStyleLbl="node3" presStyleIdx="0" presStyleCnt="4"/>
      <dgm:spPr/>
      <dgm:t>
        <a:bodyPr/>
        <a:lstStyle/>
        <a:p>
          <a:endParaRPr lang="ru-RU"/>
        </a:p>
      </dgm:t>
    </dgm:pt>
    <dgm:pt modelId="{9544C17C-E1AD-416C-A7D2-07E2B4CA7ABD}" type="pres">
      <dgm:prSet presAssocID="{C3B40060-1571-450A-9DDD-71F66F28510B}" presName="hierChild4" presStyleCnt="0"/>
      <dgm:spPr/>
    </dgm:pt>
    <dgm:pt modelId="{67F52AAF-F92B-46EC-92B8-7E66C56D1A95}" type="pres">
      <dgm:prSet presAssocID="{C3B40060-1571-450A-9DDD-71F66F28510B}" presName="hierChild5" presStyleCnt="0"/>
      <dgm:spPr/>
    </dgm:pt>
    <dgm:pt modelId="{B8621879-93F4-4D4D-BB66-F69A1652D8EA}" type="pres">
      <dgm:prSet presAssocID="{735E6AFF-FE50-4AEA-8787-691556DCEE1A}" presName="Name35" presStyleLbl="parChTrans1D3" presStyleIdx="1" presStyleCnt="4"/>
      <dgm:spPr/>
      <dgm:t>
        <a:bodyPr/>
        <a:lstStyle/>
        <a:p>
          <a:endParaRPr lang="ru-RU"/>
        </a:p>
      </dgm:t>
    </dgm:pt>
    <dgm:pt modelId="{99817634-A707-4D92-BC7A-3680E3CE84F8}" type="pres">
      <dgm:prSet presAssocID="{FBB1F659-4ECC-4BE0-8B3E-D96B8792B383}" presName="hierRoot2" presStyleCnt="0">
        <dgm:presLayoutVars>
          <dgm:hierBranch val="r"/>
        </dgm:presLayoutVars>
      </dgm:prSet>
      <dgm:spPr/>
    </dgm:pt>
    <dgm:pt modelId="{332F4C24-B656-47B2-9FD0-F5EAF46B50FA}" type="pres">
      <dgm:prSet presAssocID="{FBB1F659-4ECC-4BE0-8B3E-D96B8792B383}" presName="rootComposite" presStyleCnt="0"/>
      <dgm:spPr/>
    </dgm:pt>
    <dgm:pt modelId="{7AF60963-C676-4CD3-A7F2-FDFE7ABDFAA1}" type="pres">
      <dgm:prSet presAssocID="{FBB1F659-4ECC-4BE0-8B3E-D96B8792B383}" presName="rootText" presStyleLbl="node3" presStyleIdx="1" presStyleCnt="4" custLinFactNeighborX="-507" custLinFactNeighborY="36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A1061B-FBC0-42A8-ACE0-94FC2EF2F507}" type="pres">
      <dgm:prSet presAssocID="{FBB1F659-4ECC-4BE0-8B3E-D96B8792B383}" presName="rootConnector" presStyleLbl="node3" presStyleIdx="1" presStyleCnt="4"/>
      <dgm:spPr/>
      <dgm:t>
        <a:bodyPr/>
        <a:lstStyle/>
        <a:p>
          <a:endParaRPr lang="ru-RU"/>
        </a:p>
      </dgm:t>
    </dgm:pt>
    <dgm:pt modelId="{28242506-DA03-4F46-A1A7-EEE165D8CA80}" type="pres">
      <dgm:prSet presAssocID="{FBB1F659-4ECC-4BE0-8B3E-D96B8792B383}" presName="hierChild4" presStyleCnt="0"/>
      <dgm:spPr/>
    </dgm:pt>
    <dgm:pt modelId="{F5EE4C52-BFA7-4AAB-893A-F1D9EE65FF71}" type="pres">
      <dgm:prSet presAssocID="{FBB1F659-4ECC-4BE0-8B3E-D96B8792B383}" presName="hierChild5" presStyleCnt="0"/>
      <dgm:spPr/>
    </dgm:pt>
    <dgm:pt modelId="{CC015817-A614-4BA5-85C0-A8C3B438F3FB}" type="pres">
      <dgm:prSet presAssocID="{525BDEA4-A912-4A50-940D-1D18A23BA4C3}" presName="hierChild5" presStyleCnt="0"/>
      <dgm:spPr/>
    </dgm:pt>
    <dgm:pt modelId="{564A7511-685F-4225-A562-A07444E5A3BD}" type="pres">
      <dgm:prSet presAssocID="{ED1E4934-A926-4585-8406-079932A44930}" presName="Name35" presStyleLbl="parChTrans1D2" presStyleIdx="1" presStyleCnt="2"/>
      <dgm:spPr/>
      <dgm:t>
        <a:bodyPr/>
        <a:lstStyle/>
        <a:p>
          <a:endParaRPr lang="ru-RU"/>
        </a:p>
      </dgm:t>
    </dgm:pt>
    <dgm:pt modelId="{955ECE8F-3F09-464E-8CA8-7E845DADC924}" type="pres">
      <dgm:prSet presAssocID="{2E080DF6-1FAE-4CE8-8FFA-94D13F2607FB}" presName="hierRoot2" presStyleCnt="0">
        <dgm:presLayoutVars>
          <dgm:hierBranch/>
        </dgm:presLayoutVars>
      </dgm:prSet>
      <dgm:spPr/>
    </dgm:pt>
    <dgm:pt modelId="{2ABFF08F-788E-411B-ABD6-D65F4D9B40ED}" type="pres">
      <dgm:prSet presAssocID="{2E080DF6-1FAE-4CE8-8FFA-94D13F2607FB}" presName="rootComposite" presStyleCnt="0"/>
      <dgm:spPr/>
    </dgm:pt>
    <dgm:pt modelId="{DF4530B1-44E2-40EA-9CB3-C2E85F82E219}" type="pres">
      <dgm:prSet presAssocID="{2E080DF6-1FAE-4CE8-8FFA-94D13F2607FB}" presName="rootText" presStyleLbl="node2" presStyleIdx="1" presStyleCnt="2" custScaleY="152679" custLinFactNeighborX="-908" custLinFactNeighborY="22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1D8CFD-0EB8-46DC-A600-E864C89F56A0}" type="pres">
      <dgm:prSet presAssocID="{2E080DF6-1FAE-4CE8-8FFA-94D13F2607FB}" presName="rootConnector" presStyleLbl="node2" presStyleIdx="1" presStyleCnt="2"/>
      <dgm:spPr/>
      <dgm:t>
        <a:bodyPr/>
        <a:lstStyle/>
        <a:p>
          <a:endParaRPr lang="ru-RU"/>
        </a:p>
      </dgm:t>
    </dgm:pt>
    <dgm:pt modelId="{C5030F7C-49AC-4964-9154-F493EDAF7689}" type="pres">
      <dgm:prSet presAssocID="{2E080DF6-1FAE-4CE8-8FFA-94D13F2607FB}" presName="hierChild4" presStyleCnt="0"/>
      <dgm:spPr/>
    </dgm:pt>
    <dgm:pt modelId="{6A07348E-D4A9-4696-9551-5D93092E2E39}" type="pres">
      <dgm:prSet presAssocID="{D852E13A-36A8-423C-A226-E5A90660C1B6}" presName="Name35" presStyleLbl="parChTrans1D3" presStyleIdx="2" presStyleCnt="4"/>
      <dgm:spPr/>
      <dgm:t>
        <a:bodyPr/>
        <a:lstStyle/>
        <a:p>
          <a:endParaRPr lang="ru-RU"/>
        </a:p>
      </dgm:t>
    </dgm:pt>
    <dgm:pt modelId="{C7C49BD8-1385-4599-A7A0-44C8860639F0}" type="pres">
      <dgm:prSet presAssocID="{6D407935-D586-439B-8017-51E3C4568B04}" presName="hierRoot2" presStyleCnt="0">
        <dgm:presLayoutVars>
          <dgm:hierBranch val="r"/>
        </dgm:presLayoutVars>
      </dgm:prSet>
      <dgm:spPr/>
    </dgm:pt>
    <dgm:pt modelId="{ECA27F9A-D758-446E-AA0A-52B16E52558A}" type="pres">
      <dgm:prSet presAssocID="{6D407935-D586-439B-8017-51E3C4568B04}" presName="rootComposite" presStyleCnt="0"/>
      <dgm:spPr/>
    </dgm:pt>
    <dgm:pt modelId="{ACDD9B21-8641-4BFC-BDDE-D6D43C4ABFDB}" type="pres">
      <dgm:prSet presAssocID="{6D407935-D586-439B-8017-51E3C4568B04}" presName="rootText" presStyleLbl="node3" presStyleIdx="2" presStyleCnt="4" custLinFactNeighborX="-774" custLinFactNeighborY="36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9A0B8-ADC5-44FC-9981-7C9E26494720}" type="pres">
      <dgm:prSet presAssocID="{6D407935-D586-439B-8017-51E3C4568B04}" presName="rootConnector" presStyleLbl="node3" presStyleIdx="2" presStyleCnt="4"/>
      <dgm:spPr/>
      <dgm:t>
        <a:bodyPr/>
        <a:lstStyle/>
        <a:p>
          <a:endParaRPr lang="ru-RU"/>
        </a:p>
      </dgm:t>
    </dgm:pt>
    <dgm:pt modelId="{79D5CD6D-D468-4C4C-B824-3CAB9BD25F42}" type="pres">
      <dgm:prSet presAssocID="{6D407935-D586-439B-8017-51E3C4568B04}" presName="hierChild4" presStyleCnt="0"/>
      <dgm:spPr/>
    </dgm:pt>
    <dgm:pt modelId="{6C34C488-D72C-42D6-A3D8-BDFD487BDA34}" type="pres">
      <dgm:prSet presAssocID="{6D407935-D586-439B-8017-51E3C4568B04}" presName="hierChild5" presStyleCnt="0"/>
      <dgm:spPr/>
    </dgm:pt>
    <dgm:pt modelId="{84BC16FE-3CFB-4E97-8E63-FC56F93490A4}" type="pres">
      <dgm:prSet presAssocID="{69D5FBBB-72D3-494E-AA8C-B9B3AB06DB3D}" presName="Name35" presStyleLbl="parChTrans1D3" presStyleIdx="3" presStyleCnt="4"/>
      <dgm:spPr/>
      <dgm:t>
        <a:bodyPr/>
        <a:lstStyle/>
        <a:p>
          <a:endParaRPr lang="ru-RU"/>
        </a:p>
      </dgm:t>
    </dgm:pt>
    <dgm:pt modelId="{F5CA6409-5660-48E1-87D9-745DAEBD21B1}" type="pres">
      <dgm:prSet presAssocID="{E55ECBC1-656B-41B0-AEA4-548BCD2CE5BA}" presName="hierRoot2" presStyleCnt="0">
        <dgm:presLayoutVars>
          <dgm:hierBranch val="r"/>
        </dgm:presLayoutVars>
      </dgm:prSet>
      <dgm:spPr/>
    </dgm:pt>
    <dgm:pt modelId="{8E54B799-F766-481D-A546-DA59F042C5BC}" type="pres">
      <dgm:prSet presAssocID="{E55ECBC1-656B-41B0-AEA4-548BCD2CE5BA}" presName="rootComposite" presStyleCnt="0"/>
      <dgm:spPr/>
    </dgm:pt>
    <dgm:pt modelId="{FE75882A-685F-4585-AF70-EA469381CC5D}" type="pres">
      <dgm:prSet presAssocID="{E55ECBC1-656B-41B0-AEA4-548BCD2CE5BA}" presName="rootText" presStyleLbl="node3" presStyleIdx="3" presStyleCnt="4" custLinFactNeighborX="-1042" custLinFactNeighborY="36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4E1451-9A69-4217-B5EF-421FA5F1A312}" type="pres">
      <dgm:prSet presAssocID="{E55ECBC1-656B-41B0-AEA4-548BCD2CE5BA}" presName="rootConnector" presStyleLbl="node3" presStyleIdx="3" presStyleCnt="4"/>
      <dgm:spPr/>
      <dgm:t>
        <a:bodyPr/>
        <a:lstStyle/>
        <a:p>
          <a:endParaRPr lang="ru-RU"/>
        </a:p>
      </dgm:t>
    </dgm:pt>
    <dgm:pt modelId="{B7ACB9C7-ED32-4755-9C05-09749810B5BC}" type="pres">
      <dgm:prSet presAssocID="{E55ECBC1-656B-41B0-AEA4-548BCD2CE5BA}" presName="hierChild4" presStyleCnt="0"/>
      <dgm:spPr/>
    </dgm:pt>
    <dgm:pt modelId="{76BBA222-C0EB-498E-995F-3848F7C04082}" type="pres">
      <dgm:prSet presAssocID="{E55ECBC1-656B-41B0-AEA4-548BCD2CE5BA}" presName="hierChild5" presStyleCnt="0"/>
      <dgm:spPr/>
    </dgm:pt>
    <dgm:pt modelId="{B106C315-51C7-4D8C-8E17-66842F49FF8E}" type="pres">
      <dgm:prSet presAssocID="{2E080DF6-1FAE-4CE8-8FFA-94D13F2607FB}" presName="hierChild5" presStyleCnt="0"/>
      <dgm:spPr/>
    </dgm:pt>
    <dgm:pt modelId="{AD9CCF2C-D3AD-4213-A3BC-B5518D10E89F}" type="pres">
      <dgm:prSet presAssocID="{F02292F0-7911-44AC-9437-201863A0CBF1}" presName="hierChild3" presStyleCnt="0"/>
      <dgm:spPr/>
    </dgm:pt>
  </dgm:ptLst>
  <dgm:cxnLst>
    <dgm:cxn modelId="{D9429378-377A-44DB-96AE-64647D702A18}" type="presOf" srcId="{2E080DF6-1FAE-4CE8-8FFA-94D13F2607FB}" destId="{DD1D8CFD-0EB8-46DC-A600-E864C89F56A0}" srcOrd="1" destOrd="0" presId="urn:microsoft.com/office/officeart/2005/8/layout/orgChart1"/>
    <dgm:cxn modelId="{839B2C1C-B4C1-469D-AEEA-C0936D26803A}" type="presOf" srcId="{E55ECBC1-656B-41B0-AEA4-548BCD2CE5BA}" destId="{FE75882A-685F-4585-AF70-EA469381CC5D}" srcOrd="0" destOrd="0" presId="urn:microsoft.com/office/officeart/2005/8/layout/orgChart1"/>
    <dgm:cxn modelId="{81B77AB6-080D-4F6F-9773-BC9D505922C4}" type="presOf" srcId="{FBB1F659-4ECC-4BE0-8B3E-D96B8792B383}" destId="{7AF60963-C676-4CD3-A7F2-FDFE7ABDFAA1}" srcOrd="0" destOrd="0" presId="urn:microsoft.com/office/officeart/2005/8/layout/orgChart1"/>
    <dgm:cxn modelId="{930777C8-1FA1-4DC3-B3DA-2DCDD7A0DB6A}" type="presOf" srcId="{3CD80113-96C7-44F7-BB8B-78990027FA38}" destId="{D0929299-72BE-4A21-AD1F-8F0D7ADF7CEF}" srcOrd="0" destOrd="0" presId="urn:microsoft.com/office/officeart/2005/8/layout/orgChart1"/>
    <dgm:cxn modelId="{5CD410DE-4C1F-4B58-9C86-60E7FA66A316}" srcId="{F02292F0-7911-44AC-9437-201863A0CBF1}" destId="{525BDEA4-A912-4A50-940D-1D18A23BA4C3}" srcOrd="0" destOrd="0" parTransId="{7BE5A1BE-D7AD-45AD-BFED-4319C8266068}" sibTransId="{459C655E-B5BA-4095-BE26-A80D07DE5B59}"/>
    <dgm:cxn modelId="{29C07B74-9044-454C-B6FA-14D341611B77}" srcId="{525BDEA4-A912-4A50-940D-1D18A23BA4C3}" destId="{FBB1F659-4ECC-4BE0-8B3E-D96B8792B383}" srcOrd="1" destOrd="0" parTransId="{735E6AFF-FE50-4AEA-8787-691556DCEE1A}" sibTransId="{6F45E7BF-F338-441E-9E9D-9B384070B1AC}"/>
    <dgm:cxn modelId="{BF4C455F-EF6A-451A-8D8B-6F606B9AB251}" type="presOf" srcId="{C3B40060-1571-450A-9DDD-71F66F28510B}" destId="{556C32FD-BEB6-4384-A45D-91FF75056D20}" srcOrd="1" destOrd="0" presId="urn:microsoft.com/office/officeart/2005/8/layout/orgChart1"/>
    <dgm:cxn modelId="{F8A27ECF-0241-4BDB-B241-55E8F554E92C}" type="presOf" srcId="{2E080DF6-1FAE-4CE8-8FFA-94D13F2607FB}" destId="{DF4530B1-44E2-40EA-9CB3-C2E85F82E219}" srcOrd="0" destOrd="0" presId="urn:microsoft.com/office/officeart/2005/8/layout/orgChart1"/>
    <dgm:cxn modelId="{E6F327B1-08C9-49B2-B464-C134E67E65A6}" type="presOf" srcId="{525BDEA4-A912-4A50-940D-1D18A23BA4C3}" destId="{A0A245A1-AB5A-4A96-90AC-40FFE2A98811}" srcOrd="0" destOrd="0" presId="urn:microsoft.com/office/officeart/2005/8/layout/orgChart1"/>
    <dgm:cxn modelId="{8CBC6A77-1D3E-461A-BD9B-B5CA6614110A}" type="presOf" srcId="{525BDEA4-A912-4A50-940D-1D18A23BA4C3}" destId="{7492E242-D41F-447F-9CAA-4171652C5E72}" srcOrd="1" destOrd="0" presId="urn:microsoft.com/office/officeart/2005/8/layout/orgChart1"/>
    <dgm:cxn modelId="{7605FF05-D36F-49CB-977B-7A77F4023EDE}" type="presOf" srcId="{735E6AFF-FE50-4AEA-8787-691556DCEE1A}" destId="{B8621879-93F4-4D4D-BB66-F69A1652D8EA}" srcOrd="0" destOrd="0" presId="urn:microsoft.com/office/officeart/2005/8/layout/orgChart1"/>
    <dgm:cxn modelId="{CCA45133-C7A9-4004-BD2E-10DF14AD0A22}" type="presOf" srcId="{E55ECBC1-656B-41B0-AEA4-548BCD2CE5BA}" destId="{6E4E1451-9A69-4217-B5EF-421FA5F1A312}" srcOrd="1" destOrd="0" presId="urn:microsoft.com/office/officeart/2005/8/layout/orgChart1"/>
    <dgm:cxn modelId="{CE0BCD1B-D263-4F42-9EF0-CE8EAF403CCD}" srcId="{2E080DF6-1FAE-4CE8-8FFA-94D13F2607FB}" destId="{E55ECBC1-656B-41B0-AEA4-548BCD2CE5BA}" srcOrd="1" destOrd="0" parTransId="{69D5FBBB-72D3-494E-AA8C-B9B3AB06DB3D}" sibTransId="{9D16A380-4DA1-483F-A8FA-5B5EDE58FEBF}"/>
    <dgm:cxn modelId="{DCA70870-3F77-4655-9117-90C60AC87052}" type="presOf" srcId="{6D407935-D586-439B-8017-51E3C4568B04}" destId="{B8A9A0B8-ADC5-44FC-9981-7C9E26494720}" srcOrd="1" destOrd="0" presId="urn:microsoft.com/office/officeart/2005/8/layout/orgChart1"/>
    <dgm:cxn modelId="{81FAF19F-CEE3-4D1F-BFB4-CA43B39E1C09}" type="presOf" srcId="{F02292F0-7911-44AC-9437-201863A0CBF1}" destId="{DE0C331F-E783-450F-ADE8-167363C2E619}" srcOrd="1" destOrd="0" presId="urn:microsoft.com/office/officeart/2005/8/layout/orgChart1"/>
    <dgm:cxn modelId="{12E912D5-DED5-4F32-AC49-BDC1581F4EA5}" srcId="{2E080DF6-1FAE-4CE8-8FFA-94D13F2607FB}" destId="{6D407935-D586-439B-8017-51E3C4568B04}" srcOrd="0" destOrd="0" parTransId="{D852E13A-36A8-423C-A226-E5A90660C1B6}" sibTransId="{0FBBB08E-BCCC-40AD-B7FE-20F87385099F}"/>
    <dgm:cxn modelId="{F8E33FF2-ABB7-4B71-A6A1-A5A71DAAD6B1}" type="presOf" srcId="{FBB1F659-4ECC-4BE0-8B3E-D96B8792B383}" destId="{D2A1061B-FBC0-42A8-ACE0-94FC2EF2F507}" srcOrd="1" destOrd="0" presId="urn:microsoft.com/office/officeart/2005/8/layout/orgChart1"/>
    <dgm:cxn modelId="{688CB313-5B82-45B1-9A40-F802DB4B88F1}" type="presOf" srcId="{7BE5A1BE-D7AD-45AD-BFED-4319C8266068}" destId="{274BA112-DDAB-46A4-9B39-38B68D97319B}" srcOrd="0" destOrd="0" presId="urn:microsoft.com/office/officeart/2005/8/layout/orgChart1"/>
    <dgm:cxn modelId="{40807686-1B49-4765-8065-7C92AC3A6B63}" srcId="{525BDEA4-A912-4A50-940D-1D18A23BA4C3}" destId="{C3B40060-1571-450A-9DDD-71F66F28510B}" srcOrd="0" destOrd="0" parTransId="{F42599E3-BEDF-4FA1-BB29-B27385DF1B8B}" sibTransId="{470EE851-B975-442F-A8C8-8EB6CA0BC366}"/>
    <dgm:cxn modelId="{41FC2ECB-DD05-45D7-A26F-4489BCB2090A}" type="presOf" srcId="{C3B40060-1571-450A-9DDD-71F66F28510B}" destId="{93AAAA5F-D9E3-4CDC-A033-BCBA015F16E9}" srcOrd="0" destOrd="0" presId="urn:microsoft.com/office/officeart/2005/8/layout/orgChart1"/>
    <dgm:cxn modelId="{44F1E0CE-031B-4206-82C9-F66A470A1B5B}" srcId="{F02292F0-7911-44AC-9437-201863A0CBF1}" destId="{2E080DF6-1FAE-4CE8-8FFA-94D13F2607FB}" srcOrd="1" destOrd="0" parTransId="{ED1E4934-A926-4585-8406-079932A44930}" sibTransId="{E5953ABC-0986-4171-9D6C-359ED1702280}"/>
    <dgm:cxn modelId="{135E31DB-6B64-429A-B55B-5FDACB6D6634}" type="presOf" srcId="{F42599E3-BEDF-4FA1-BB29-B27385DF1B8B}" destId="{5F77A1A1-6CE7-48AD-8B27-6AB66E0CFD35}" srcOrd="0" destOrd="0" presId="urn:microsoft.com/office/officeart/2005/8/layout/orgChart1"/>
    <dgm:cxn modelId="{E7BF7DDF-B9DB-46CC-8003-E5698FAAFE83}" type="presOf" srcId="{D852E13A-36A8-423C-A226-E5A90660C1B6}" destId="{6A07348E-D4A9-4696-9551-5D93092E2E39}" srcOrd="0" destOrd="0" presId="urn:microsoft.com/office/officeart/2005/8/layout/orgChart1"/>
    <dgm:cxn modelId="{33E7B624-5496-469A-BC8D-8DEE1593D535}" type="presOf" srcId="{F02292F0-7911-44AC-9437-201863A0CBF1}" destId="{50D48472-B485-4D44-ABFD-187778B663FF}" srcOrd="0" destOrd="0" presId="urn:microsoft.com/office/officeart/2005/8/layout/orgChart1"/>
    <dgm:cxn modelId="{649D26E9-2C7E-438A-AB51-C6EA06E089CD}" type="presOf" srcId="{ED1E4934-A926-4585-8406-079932A44930}" destId="{564A7511-685F-4225-A562-A07444E5A3BD}" srcOrd="0" destOrd="0" presId="urn:microsoft.com/office/officeart/2005/8/layout/orgChart1"/>
    <dgm:cxn modelId="{80DCB712-9D94-4A33-A498-FE5F9BC85A04}" type="presOf" srcId="{69D5FBBB-72D3-494E-AA8C-B9B3AB06DB3D}" destId="{84BC16FE-3CFB-4E97-8E63-FC56F93490A4}" srcOrd="0" destOrd="0" presId="urn:microsoft.com/office/officeart/2005/8/layout/orgChart1"/>
    <dgm:cxn modelId="{B0B81D1E-F4E1-4BCA-8FED-D77DA1B02DF6}" srcId="{3CD80113-96C7-44F7-BB8B-78990027FA38}" destId="{F02292F0-7911-44AC-9437-201863A0CBF1}" srcOrd="0" destOrd="0" parTransId="{A7E56016-6C6B-44B1-9678-CC549EE9A74C}" sibTransId="{7AA7CBC0-6933-4A7F-9C5E-84C7820CDA5E}"/>
    <dgm:cxn modelId="{4E4BA748-E2CC-4623-85FE-C5673CF5A3D4}" type="presOf" srcId="{6D407935-D586-439B-8017-51E3C4568B04}" destId="{ACDD9B21-8641-4BFC-BDDE-D6D43C4ABFDB}" srcOrd="0" destOrd="0" presId="urn:microsoft.com/office/officeart/2005/8/layout/orgChart1"/>
    <dgm:cxn modelId="{6E8F9B0E-4D1B-4DF5-9FC7-31F46D60C5DC}" type="presParOf" srcId="{D0929299-72BE-4A21-AD1F-8F0D7ADF7CEF}" destId="{A8DD49E1-00C1-4D5F-A0E1-A21735A0F398}" srcOrd="0" destOrd="0" presId="urn:microsoft.com/office/officeart/2005/8/layout/orgChart1"/>
    <dgm:cxn modelId="{D0FD8EB8-C760-4249-87C6-6BEE83201472}" type="presParOf" srcId="{A8DD49E1-00C1-4D5F-A0E1-A21735A0F398}" destId="{0841E343-C64F-4788-8EBB-A15A9BF2A6E7}" srcOrd="0" destOrd="0" presId="urn:microsoft.com/office/officeart/2005/8/layout/orgChart1"/>
    <dgm:cxn modelId="{665F8E70-9799-4623-A366-D653BAAA4D5E}" type="presParOf" srcId="{0841E343-C64F-4788-8EBB-A15A9BF2A6E7}" destId="{50D48472-B485-4D44-ABFD-187778B663FF}" srcOrd="0" destOrd="0" presId="urn:microsoft.com/office/officeart/2005/8/layout/orgChart1"/>
    <dgm:cxn modelId="{4E2F4B09-7D65-46E2-BDD9-28D582E039EF}" type="presParOf" srcId="{0841E343-C64F-4788-8EBB-A15A9BF2A6E7}" destId="{DE0C331F-E783-450F-ADE8-167363C2E619}" srcOrd="1" destOrd="0" presId="urn:microsoft.com/office/officeart/2005/8/layout/orgChart1"/>
    <dgm:cxn modelId="{393721AD-9428-4C37-9F9A-74A8C549A5F7}" type="presParOf" srcId="{A8DD49E1-00C1-4D5F-A0E1-A21735A0F398}" destId="{33533383-CB51-49E9-9B8D-85AD05524D2D}" srcOrd="1" destOrd="0" presId="urn:microsoft.com/office/officeart/2005/8/layout/orgChart1"/>
    <dgm:cxn modelId="{E6B6501D-8AC7-4429-9EA1-FBB00EC46C7C}" type="presParOf" srcId="{33533383-CB51-49E9-9B8D-85AD05524D2D}" destId="{274BA112-DDAB-46A4-9B39-38B68D97319B}" srcOrd="0" destOrd="0" presId="urn:microsoft.com/office/officeart/2005/8/layout/orgChart1"/>
    <dgm:cxn modelId="{5B8A9705-62A6-4566-B2BE-8235CA4059FB}" type="presParOf" srcId="{33533383-CB51-49E9-9B8D-85AD05524D2D}" destId="{99324A4A-9F68-4179-B118-4BBCB709C7CA}" srcOrd="1" destOrd="0" presId="urn:microsoft.com/office/officeart/2005/8/layout/orgChart1"/>
    <dgm:cxn modelId="{338C3E96-F9EA-4F73-82D2-9FD02AD60285}" type="presParOf" srcId="{99324A4A-9F68-4179-B118-4BBCB709C7CA}" destId="{0704CF74-9C5F-4572-82C3-5D088336A815}" srcOrd="0" destOrd="0" presId="urn:microsoft.com/office/officeart/2005/8/layout/orgChart1"/>
    <dgm:cxn modelId="{F47A537D-4198-423D-A21E-BA9022DDD6CC}" type="presParOf" srcId="{0704CF74-9C5F-4572-82C3-5D088336A815}" destId="{A0A245A1-AB5A-4A96-90AC-40FFE2A98811}" srcOrd="0" destOrd="0" presId="urn:microsoft.com/office/officeart/2005/8/layout/orgChart1"/>
    <dgm:cxn modelId="{8A4C3C40-04F8-476D-9544-032EAC3274E7}" type="presParOf" srcId="{0704CF74-9C5F-4572-82C3-5D088336A815}" destId="{7492E242-D41F-447F-9CAA-4171652C5E72}" srcOrd="1" destOrd="0" presId="urn:microsoft.com/office/officeart/2005/8/layout/orgChart1"/>
    <dgm:cxn modelId="{91057FC1-0B8A-4CFE-9B10-C80C67947FD9}" type="presParOf" srcId="{99324A4A-9F68-4179-B118-4BBCB709C7CA}" destId="{C1E0F6FF-6FBB-44CB-BBF5-752F79CDA8E2}" srcOrd="1" destOrd="0" presId="urn:microsoft.com/office/officeart/2005/8/layout/orgChart1"/>
    <dgm:cxn modelId="{F550DA5B-1176-42F5-8B65-D7713B796B66}" type="presParOf" srcId="{C1E0F6FF-6FBB-44CB-BBF5-752F79CDA8E2}" destId="{5F77A1A1-6CE7-48AD-8B27-6AB66E0CFD35}" srcOrd="0" destOrd="0" presId="urn:microsoft.com/office/officeart/2005/8/layout/orgChart1"/>
    <dgm:cxn modelId="{DB71DAF7-5A8D-469D-A199-B2FCD04DBF6A}" type="presParOf" srcId="{C1E0F6FF-6FBB-44CB-BBF5-752F79CDA8E2}" destId="{18B8912E-C055-4011-BBCF-E2B17B8580FA}" srcOrd="1" destOrd="0" presId="urn:microsoft.com/office/officeart/2005/8/layout/orgChart1"/>
    <dgm:cxn modelId="{449BD2E7-DC6B-4C8A-8B34-8F42A987FB14}" type="presParOf" srcId="{18B8912E-C055-4011-BBCF-E2B17B8580FA}" destId="{CB39FF08-E4A9-407A-92EF-88DD53ED664A}" srcOrd="0" destOrd="0" presId="urn:microsoft.com/office/officeart/2005/8/layout/orgChart1"/>
    <dgm:cxn modelId="{BD9D1BC7-FA0D-4CF9-A8EC-A4F90F3FC91E}" type="presParOf" srcId="{CB39FF08-E4A9-407A-92EF-88DD53ED664A}" destId="{93AAAA5F-D9E3-4CDC-A033-BCBA015F16E9}" srcOrd="0" destOrd="0" presId="urn:microsoft.com/office/officeart/2005/8/layout/orgChart1"/>
    <dgm:cxn modelId="{BEF074E2-838C-4DB2-AFF0-5EF0F2F08607}" type="presParOf" srcId="{CB39FF08-E4A9-407A-92EF-88DD53ED664A}" destId="{556C32FD-BEB6-4384-A45D-91FF75056D20}" srcOrd="1" destOrd="0" presId="urn:microsoft.com/office/officeart/2005/8/layout/orgChart1"/>
    <dgm:cxn modelId="{F22509B3-9AFB-4EAE-B9B6-B5DF6B8860C3}" type="presParOf" srcId="{18B8912E-C055-4011-BBCF-E2B17B8580FA}" destId="{9544C17C-E1AD-416C-A7D2-07E2B4CA7ABD}" srcOrd="1" destOrd="0" presId="urn:microsoft.com/office/officeart/2005/8/layout/orgChart1"/>
    <dgm:cxn modelId="{E395C167-3073-4996-AEE5-F1C893CC6669}" type="presParOf" srcId="{18B8912E-C055-4011-BBCF-E2B17B8580FA}" destId="{67F52AAF-F92B-46EC-92B8-7E66C56D1A95}" srcOrd="2" destOrd="0" presId="urn:microsoft.com/office/officeart/2005/8/layout/orgChart1"/>
    <dgm:cxn modelId="{09CB6EC5-6E5A-4087-B5C4-672AC628B554}" type="presParOf" srcId="{C1E0F6FF-6FBB-44CB-BBF5-752F79CDA8E2}" destId="{B8621879-93F4-4D4D-BB66-F69A1652D8EA}" srcOrd="2" destOrd="0" presId="urn:microsoft.com/office/officeart/2005/8/layout/orgChart1"/>
    <dgm:cxn modelId="{DC94D8DF-AFDC-4327-9599-050B8CBDD82A}" type="presParOf" srcId="{C1E0F6FF-6FBB-44CB-BBF5-752F79CDA8E2}" destId="{99817634-A707-4D92-BC7A-3680E3CE84F8}" srcOrd="3" destOrd="0" presId="urn:microsoft.com/office/officeart/2005/8/layout/orgChart1"/>
    <dgm:cxn modelId="{3BB23A99-E445-4F79-9762-BDBFD7B6CE68}" type="presParOf" srcId="{99817634-A707-4D92-BC7A-3680E3CE84F8}" destId="{332F4C24-B656-47B2-9FD0-F5EAF46B50FA}" srcOrd="0" destOrd="0" presId="urn:microsoft.com/office/officeart/2005/8/layout/orgChart1"/>
    <dgm:cxn modelId="{B3CADF55-6F10-42A2-A226-08701F85EAED}" type="presParOf" srcId="{332F4C24-B656-47B2-9FD0-F5EAF46B50FA}" destId="{7AF60963-C676-4CD3-A7F2-FDFE7ABDFAA1}" srcOrd="0" destOrd="0" presId="urn:microsoft.com/office/officeart/2005/8/layout/orgChart1"/>
    <dgm:cxn modelId="{2AC560C0-30AF-40F6-A987-0D2161B55BA9}" type="presParOf" srcId="{332F4C24-B656-47B2-9FD0-F5EAF46B50FA}" destId="{D2A1061B-FBC0-42A8-ACE0-94FC2EF2F507}" srcOrd="1" destOrd="0" presId="urn:microsoft.com/office/officeart/2005/8/layout/orgChart1"/>
    <dgm:cxn modelId="{B0672AD1-2E4C-4460-A448-290AD5F27002}" type="presParOf" srcId="{99817634-A707-4D92-BC7A-3680E3CE84F8}" destId="{28242506-DA03-4F46-A1A7-EEE165D8CA80}" srcOrd="1" destOrd="0" presId="urn:microsoft.com/office/officeart/2005/8/layout/orgChart1"/>
    <dgm:cxn modelId="{E3A54390-82CA-48F3-AF76-E8B7E38A949F}" type="presParOf" srcId="{99817634-A707-4D92-BC7A-3680E3CE84F8}" destId="{F5EE4C52-BFA7-4AAB-893A-F1D9EE65FF71}" srcOrd="2" destOrd="0" presId="urn:microsoft.com/office/officeart/2005/8/layout/orgChart1"/>
    <dgm:cxn modelId="{F5566FAD-CD7A-484B-AEFE-CF3802B4A3F6}" type="presParOf" srcId="{99324A4A-9F68-4179-B118-4BBCB709C7CA}" destId="{CC015817-A614-4BA5-85C0-A8C3B438F3FB}" srcOrd="2" destOrd="0" presId="urn:microsoft.com/office/officeart/2005/8/layout/orgChart1"/>
    <dgm:cxn modelId="{74290063-D728-4018-B5CD-C64F4BCB3F44}" type="presParOf" srcId="{33533383-CB51-49E9-9B8D-85AD05524D2D}" destId="{564A7511-685F-4225-A562-A07444E5A3BD}" srcOrd="2" destOrd="0" presId="urn:microsoft.com/office/officeart/2005/8/layout/orgChart1"/>
    <dgm:cxn modelId="{A72E0879-BBBB-46C8-BD51-113F11C2166A}" type="presParOf" srcId="{33533383-CB51-49E9-9B8D-85AD05524D2D}" destId="{955ECE8F-3F09-464E-8CA8-7E845DADC924}" srcOrd="3" destOrd="0" presId="urn:microsoft.com/office/officeart/2005/8/layout/orgChart1"/>
    <dgm:cxn modelId="{3AF93AB4-A909-44B0-AF97-2ABB60B9A0FC}" type="presParOf" srcId="{955ECE8F-3F09-464E-8CA8-7E845DADC924}" destId="{2ABFF08F-788E-411B-ABD6-D65F4D9B40ED}" srcOrd="0" destOrd="0" presId="urn:microsoft.com/office/officeart/2005/8/layout/orgChart1"/>
    <dgm:cxn modelId="{03ED3E98-2624-441F-873E-CA736490C40A}" type="presParOf" srcId="{2ABFF08F-788E-411B-ABD6-D65F4D9B40ED}" destId="{DF4530B1-44E2-40EA-9CB3-C2E85F82E219}" srcOrd="0" destOrd="0" presId="urn:microsoft.com/office/officeart/2005/8/layout/orgChart1"/>
    <dgm:cxn modelId="{1101F42C-6BFA-471E-B04A-E1924EEF3B97}" type="presParOf" srcId="{2ABFF08F-788E-411B-ABD6-D65F4D9B40ED}" destId="{DD1D8CFD-0EB8-46DC-A600-E864C89F56A0}" srcOrd="1" destOrd="0" presId="urn:microsoft.com/office/officeart/2005/8/layout/orgChart1"/>
    <dgm:cxn modelId="{EEA65884-4F0A-42FE-865B-172AB22A4B11}" type="presParOf" srcId="{955ECE8F-3F09-464E-8CA8-7E845DADC924}" destId="{C5030F7C-49AC-4964-9154-F493EDAF7689}" srcOrd="1" destOrd="0" presId="urn:microsoft.com/office/officeart/2005/8/layout/orgChart1"/>
    <dgm:cxn modelId="{95BD4F35-46E0-49C8-9E06-3DFBF3A9D249}" type="presParOf" srcId="{C5030F7C-49AC-4964-9154-F493EDAF7689}" destId="{6A07348E-D4A9-4696-9551-5D93092E2E39}" srcOrd="0" destOrd="0" presId="urn:microsoft.com/office/officeart/2005/8/layout/orgChart1"/>
    <dgm:cxn modelId="{CFA33AB2-E634-41D3-A03B-0BA1278C342D}" type="presParOf" srcId="{C5030F7C-49AC-4964-9154-F493EDAF7689}" destId="{C7C49BD8-1385-4599-A7A0-44C8860639F0}" srcOrd="1" destOrd="0" presId="urn:microsoft.com/office/officeart/2005/8/layout/orgChart1"/>
    <dgm:cxn modelId="{6EE2FA80-9FDF-4954-8250-B4DABCC94A59}" type="presParOf" srcId="{C7C49BD8-1385-4599-A7A0-44C8860639F0}" destId="{ECA27F9A-D758-446E-AA0A-52B16E52558A}" srcOrd="0" destOrd="0" presId="urn:microsoft.com/office/officeart/2005/8/layout/orgChart1"/>
    <dgm:cxn modelId="{3AA928E4-DF2B-4048-82DA-65420FA53EA5}" type="presParOf" srcId="{ECA27F9A-D758-446E-AA0A-52B16E52558A}" destId="{ACDD9B21-8641-4BFC-BDDE-D6D43C4ABFDB}" srcOrd="0" destOrd="0" presId="urn:microsoft.com/office/officeart/2005/8/layout/orgChart1"/>
    <dgm:cxn modelId="{0D5A4C80-4202-4275-B7B0-AB67ADD80B56}" type="presParOf" srcId="{ECA27F9A-D758-446E-AA0A-52B16E52558A}" destId="{B8A9A0B8-ADC5-44FC-9981-7C9E26494720}" srcOrd="1" destOrd="0" presId="urn:microsoft.com/office/officeart/2005/8/layout/orgChart1"/>
    <dgm:cxn modelId="{2F8E4B95-2BF0-4024-B08A-77FD6444F9F4}" type="presParOf" srcId="{C7C49BD8-1385-4599-A7A0-44C8860639F0}" destId="{79D5CD6D-D468-4C4C-B824-3CAB9BD25F42}" srcOrd="1" destOrd="0" presId="urn:microsoft.com/office/officeart/2005/8/layout/orgChart1"/>
    <dgm:cxn modelId="{468BB0BB-B705-4508-B1AD-BE8D4DFEB499}" type="presParOf" srcId="{C7C49BD8-1385-4599-A7A0-44C8860639F0}" destId="{6C34C488-D72C-42D6-A3D8-BDFD487BDA34}" srcOrd="2" destOrd="0" presId="urn:microsoft.com/office/officeart/2005/8/layout/orgChart1"/>
    <dgm:cxn modelId="{8E459B67-2C6E-4E1D-882B-1B131A62128D}" type="presParOf" srcId="{C5030F7C-49AC-4964-9154-F493EDAF7689}" destId="{84BC16FE-3CFB-4E97-8E63-FC56F93490A4}" srcOrd="2" destOrd="0" presId="urn:microsoft.com/office/officeart/2005/8/layout/orgChart1"/>
    <dgm:cxn modelId="{A4E36E99-6A5A-4FF2-B938-02F3E76339CB}" type="presParOf" srcId="{C5030F7C-49AC-4964-9154-F493EDAF7689}" destId="{F5CA6409-5660-48E1-87D9-745DAEBD21B1}" srcOrd="3" destOrd="0" presId="urn:microsoft.com/office/officeart/2005/8/layout/orgChart1"/>
    <dgm:cxn modelId="{B4A19995-060E-48FE-B7A5-867B5B2977A0}" type="presParOf" srcId="{F5CA6409-5660-48E1-87D9-745DAEBD21B1}" destId="{8E54B799-F766-481D-A546-DA59F042C5BC}" srcOrd="0" destOrd="0" presId="urn:microsoft.com/office/officeart/2005/8/layout/orgChart1"/>
    <dgm:cxn modelId="{3F2487D5-82CD-4184-941B-CCE079DA21D1}" type="presParOf" srcId="{8E54B799-F766-481D-A546-DA59F042C5BC}" destId="{FE75882A-685F-4585-AF70-EA469381CC5D}" srcOrd="0" destOrd="0" presId="urn:microsoft.com/office/officeart/2005/8/layout/orgChart1"/>
    <dgm:cxn modelId="{0F9EFB98-5D8F-4111-9126-3E1CB7851541}" type="presParOf" srcId="{8E54B799-F766-481D-A546-DA59F042C5BC}" destId="{6E4E1451-9A69-4217-B5EF-421FA5F1A312}" srcOrd="1" destOrd="0" presId="urn:microsoft.com/office/officeart/2005/8/layout/orgChart1"/>
    <dgm:cxn modelId="{18043F1A-A3C2-49C4-99AF-0C4B65C7EA1D}" type="presParOf" srcId="{F5CA6409-5660-48E1-87D9-745DAEBD21B1}" destId="{B7ACB9C7-ED32-4755-9C05-09749810B5BC}" srcOrd="1" destOrd="0" presId="urn:microsoft.com/office/officeart/2005/8/layout/orgChart1"/>
    <dgm:cxn modelId="{CC9FE16E-4E2A-4531-967D-DEF0A16649A1}" type="presParOf" srcId="{F5CA6409-5660-48E1-87D9-745DAEBD21B1}" destId="{76BBA222-C0EB-498E-995F-3848F7C04082}" srcOrd="2" destOrd="0" presId="urn:microsoft.com/office/officeart/2005/8/layout/orgChart1"/>
    <dgm:cxn modelId="{E707FF7D-0048-43F0-962E-960C287B1966}" type="presParOf" srcId="{955ECE8F-3F09-464E-8CA8-7E845DADC924}" destId="{B106C315-51C7-4D8C-8E17-66842F49FF8E}" srcOrd="2" destOrd="0" presId="urn:microsoft.com/office/officeart/2005/8/layout/orgChart1"/>
    <dgm:cxn modelId="{292A43DD-7330-4D53-BC75-FE36B2B3CB77}" type="presParOf" srcId="{A8DD49E1-00C1-4D5F-A0E1-A21735A0F398}" destId="{AD9CCF2C-D3AD-4213-A3BC-B5518D10E8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86115-9CAD-48D2-B2BE-897E29F35ABD}" type="doc">
      <dgm:prSet loTypeId="urn:microsoft.com/office/officeart/2005/8/layout/vProcess5" loCatId="process" qsTypeId="urn:microsoft.com/office/officeart/2005/8/quickstyle/simple3" qsCatId="simple" csTypeId="urn:microsoft.com/office/officeart/2005/8/colors/accent0_3" csCatId="mainScheme" phldr="1"/>
      <dgm:spPr/>
    </dgm:pt>
    <dgm:pt modelId="{FE397617-5EA7-4261-BAB5-9F7A08060143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п. 1 ст. 174.2 БК РФ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Планирование бюджетных ассигнований осуществляется в  порядке и в соответствии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 с методикой, устанавливаемой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соответствующим ФО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627EEAAC-D4E2-4C77-B827-F7132D62D183}" type="parTrans" cxnId="{9A1B304F-6040-48B4-9DBB-0D299D707AE3}">
      <dgm:prSet/>
      <dgm:spPr/>
      <dgm:t>
        <a:bodyPr/>
        <a:lstStyle/>
        <a:p>
          <a:endParaRPr lang="ru-RU"/>
        </a:p>
      </dgm:t>
    </dgm:pt>
    <dgm:pt modelId="{AD4E5CFC-D448-4198-AC3B-638862F17AA7}" type="sibTrans" cxnId="{9A1B304F-6040-48B4-9DBB-0D299D707AE3}">
      <dgm:prSet/>
      <dgm:spPr/>
      <dgm:t>
        <a:bodyPr/>
        <a:lstStyle/>
        <a:p>
          <a:endParaRPr lang="ru-RU"/>
        </a:p>
      </dgm:t>
    </dgm:pt>
    <dgm:pt modelId="{D5985656-97BC-479C-9405-23CB653A9CDF}">
      <dgm:prSet custT="1"/>
      <dgm:spPr>
        <a:solidFill>
          <a:srgbClr val="CCFFFF"/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Приказ управления финансов 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от 25.07.2014 № 17</a:t>
          </a:r>
        </a:p>
      </dgm:t>
    </dgm:pt>
    <dgm:pt modelId="{92BDB9B4-C93A-4CCA-84C3-E18C7F1F6893}" type="sibTrans" cxnId="{CC2B8275-1420-43C4-A239-37B08B0F9CAC}">
      <dgm:prSet/>
      <dgm:spPr/>
      <dgm:t>
        <a:bodyPr/>
        <a:lstStyle/>
        <a:p>
          <a:endParaRPr lang="ru-RU"/>
        </a:p>
      </dgm:t>
    </dgm:pt>
    <dgm:pt modelId="{B533DFCC-9AAB-45C3-9FDF-BD8CDE3AF24C}" type="parTrans" cxnId="{CC2B8275-1420-43C4-A239-37B08B0F9CAC}">
      <dgm:prSet/>
      <dgm:spPr/>
      <dgm:t>
        <a:bodyPr/>
        <a:lstStyle/>
        <a:p>
          <a:endParaRPr lang="ru-RU"/>
        </a:p>
      </dgm:t>
    </dgm:pt>
    <dgm:pt modelId="{C00E4DAA-DAD8-43EE-8737-98F99C79FB99}">
      <dgm:prSet custT="1"/>
      <dgm:spPr>
        <a:solidFill>
          <a:srgbClr val="CCFFFF"/>
        </a:solidFill>
      </dgm:spPr>
      <dgm:t>
        <a:bodyPr/>
        <a:lstStyle/>
        <a:p>
          <a:pPr rtl="0"/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Приказ МФ ПК от 26.09.2013 №СЭД 39-01-22-188 </a:t>
          </a:r>
        </a:p>
      </dgm:t>
    </dgm:pt>
    <dgm:pt modelId="{87271D1A-4020-4366-B878-673DAF0363F2}" type="sibTrans" cxnId="{7D2A35CB-B52E-45A3-A1C9-27A57A1F0143}">
      <dgm:prSet/>
      <dgm:spPr/>
      <dgm:t>
        <a:bodyPr/>
        <a:lstStyle/>
        <a:p>
          <a:endParaRPr lang="ru-RU"/>
        </a:p>
      </dgm:t>
    </dgm:pt>
    <dgm:pt modelId="{4CC247A4-99B8-43D6-B28C-C242C8B40AFE}" type="parTrans" cxnId="{7D2A35CB-B52E-45A3-A1C9-27A57A1F0143}">
      <dgm:prSet/>
      <dgm:spPr/>
      <dgm:t>
        <a:bodyPr/>
        <a:lstStyle/>
        <a:p>
          <a:endParaRPr lang="ru-RU"/>
        </a:p>
      </dgm:t>
    </dgm:pt>
    <dgm:pt modelId="{B43B1219-54F3-4C03-A5C4-A37A7DA2E212}" type="pres">
      <dgm:prSet presAssocID="{FB786115-9CAD-48D2-B2BE-897E29F35ABD}" presName="outerComposite" presStyleCnt="0">
        <dgm:presLayoutVars>
          <dgm:chMax val="5"/>
          <dgm:dir/>
          <dgm:resizeHandles val="exact"/>
        </dgm:presLayoutVars>
      </dgm:prSet>
      <dgm:spPr/>
    </dgm:pt>
    <dgm:pt modelId="{CA8D4D6A-B77F-4075-9437-F092BDAD72D3}" type="pres">
      <dgm:prSet presAssocID="{FB786115-9CAD-48D2-B2BE-897E29F35ABD}" presName="dummyMaxCanvas" presStyleCnt="0">
        <dgm:presLayoutVars/>
      </dgm:prSet>
      <dgm:spPr/>
    </dgm:pt>
    <dgm:pt modelId="{E690218E-EA97-457C-A6F9-C3F8C9A83955}" type="pres">
      <dgm:prSet presAssocID="{FB786115-9CAD-48D2-B2BE-897E29F35ABD}" presName="ThreeNodes_1" presStyleLbl="node1" presStyleIdx="0" presStyleCnt="3" custScaleY="102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5E139-3894-49EB-9AEA-E3418168BD05}" type="pres">
      <dgm:prSet presAssocID="{FB786115-9CAD-48D2-B2BE-897E29F35ABD}" presName="ThreeNodes_2" presStyleLbl="node1" presStyleIdx="1" presStyleCnt="3" custScaleY="100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91D0D-E84F-42CB-B432-C0088C3119B1}" type="pres">
      <dgm:prSet presAssocID="{FB786115-9CAD-48D2-B2BE-897E29F35ABD}" presName="ThreeNodes_3" presStyleLbl="node1" presStyleIdx="2" presStyleCnt="3" custLinFactNeighborX="-768" custLinFactNeighborY="-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B3DEB-AD1B-47AF-9B60-1FB9ACA73414}" type="pres">
      <dgm:prSet presAssocID="{FB786115-9CAD-48D2-B2BE-897E29F35A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96B8D-1EFE-4E46-A4FA-A8001443F0EF}" type="pres">
      <dgm:prSet presAssocID="{FB786115-9CAD-48D2-B2BE-897E29F35AB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E537-A49F-4780-8148-E5C64CAAEED0}" type="pres">
      <dgm:prSet presAssocID="{FB786115-9CAD-48D2-B2BE-897E29F35A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4B83E-F68E-439E-827F-47B4EA1A9BFB}" type="pres">
      <dgm:prSet presAssocID="{FB786115-9CAD-48D2-B2BE-897E29F35A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FBC57-D7E8-41D5-9D36-C0FCEE6B3E9C}" type="pres">
      <dgm:prSet presAssocID="{FB786115-9CAD-48D2-B2BE-897E29F35A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B304F-6040-48B4-9DBB-0D299D707AE3}" srcId="{FB786115-9CAD-48D2-B2BE-897E29F35ABD}" destId="{FE397617-5EA7-4261-BAB5-9F7A08060143}" srcOrd="0" destOrd="0" parTransId="{627EEAAC-D4E2-4C77-B827-F7132D62D183}" sibTransId="{AD4E5CFC-D448-4198-AC3B-638862F17AA7}"/>
    <dgm:cxn modelId="{A978E896-A9FE-4B9A-B987-72E6A22DB46A}" type="presOf" srcId="{FE397617-5EA7-4261-BAB5-9F7A08060143}" destId="{E690218E-EA97-457C-A6F9-C3F8C9A83955}" srcOrd="0" destOrd="0" presId="urn:microsoft.com/office/officeart/2005/8/layout/vProcess5"/>
    <dgm:cxn modelId="{226EAC57-B798-426D-AFCB-E39CE8AE0044}" type="presOf" srcId="{D5985656-97BC-479C-9405-23CB653A9CDF}" destId="{F00FBC57-D7E8-41D5-9D36-C0FCEE6B3E9C}" srcOrd="1" destOrd="0" presId="urn:microsoft.com/office/officeart/2005/8/layout/vProcess5"/>
    <dgm:cxn modelId="{C12DD96C-0FCA-4859-B6B0-DC8D1A3D2A3B}" type="presOf" srcId="{FE397617-5EA7-4261-BAB5-9F7A08060143}" destId="{7B36E537-A49F-4780-8148-E5C64CAAEED0}" srcOrd="1" destOrd="0" presId="urn:microsoft.com/office/officeart/2005/8/layout/vProcess5"/>
    <dgm:cxn modelId="{70B3E418-8DA3-495E-90F8-866A2F5DBEE1}" type="presOf" srcId="{AD4E5CFC-D448-4198-AC3B-638862F17AA7}" destId="{BAFB3DEB-AD1B-47AF-9B60-1FB9ACA73414}" srcOrd="0" destOrd="0" presId="urn:microsoft.com/office/officeart/2005/8/layout/vProcess5"/>
    <dgm:cxn modelId="{CC2B8275-1420-43C4-A239-37B08B0F9CAC}" srcId="{FB786115-9CAD-48D2-B2BE-897E29F35ABD}" destId="{D5985656-97BC-479C-9405-23CB653A9CDF}" srcOrd="2" destOrd="0" parTransId="{B533DFCC-9AAB-45C3-9FDF-BD8CDE3AF24C}" sibTransId="{92BDB9B4-C93A-4CCA-84C3-E18C7F1F6893}"/>
    <dgm:cxn modelId="{7A57164A-A0A3-4BA5-AAB2-57FEDDD1D439}" type="presOf" srcId="{C00E4DAA-DAD8-43EE-8737-98F99C79FB99}" destId="{84C5E139-3894-49EB-9AEA-E3418168BD05}" srcOrd="0" destOrd="0" presId="urn:microsoft.com/office/officeart/2005/8/layout/vProcess5"/>
    <dgm:cxn modelId="{4695B3C4-5EB2-4A78-8018-8214A2BEBB0D}" type="presOf" srcId="{D5985656-97BC-479C-9405-23CB653A9CDF}" destId="{68691D0D-E84F-42CB-B432-C0088C3119B1}" srcOrd="0" destOrd="0" presId="urn:microsoft.com/office/officeart/2005/8/layout/vProcess5"/>
    <dgm:cxn modelId="{90748FAA-0D94-4014-A69B-A29722EE7DEB}" type="presOf" srcId="{C00E4DAA-DAD8-43EE-8737-98F99C79FB99}" destId="{DD24B83E-F68E-439E-827F-47B4EA1A9BFB}" srcOrd="1" destOrd="0" presId="urn:microsoft.com/office/officeart/2005/8/layout/vProcess5"/>
    <dgm:cxn modelId="{A7166C87-BF34-4059-B38F-2C5094C1F11F}" type="presOf" srcId="{87271D1A-4020-4366-B878-673DAF0363F2}" destId="{CC796B8D-1EFE-4E46-A4FA-A8001443F0EF}" srcOrd="0" destOrd="0" presId="urn:microsoft.com/office/officeart/2005/8/layout/vProcess5"/>
    <dgm:cxn modelId="{7D2A35CB-B52E-45A3-A1C9-27A57A1F0143}" srcId="{FB786115-9CAD-48D2-B2BE-897E29F35ABD}" destId="{C00E4DAA-DAD8-43EE-8737-98F99C79FB99}" srcOrd="1" destOrd="0" parTransId="{4CC247A4-99B8-43D6-B28C-C242C8B40AFE}" sibTransId="{87271D1A-4020-4366-B878-673DAF0363F2}"/>
    <dgm:cxn modelId="{5172C694-D8CB-48BE-AFB9-CD034888D0F7}" type="presOf" srcId="{FB786115-9CAD-48D2-B2BE-897E29F35ABD}" destId="{B43B1219-54F3-4C03-A5C4-A37A7DA2E212}" srcOrd="0" destOrd="0" presId="urn:microsoft.com/office/officeart/2005/8/layout/vProcess5"/>
    <dgm:cxn modelId="{07DD052D-70F5-4447-AE2A-10E22F10E432}" type="presParOf" srcId="{B43B1219-54F3-4C03-A5C4-A37A7DA2E212}" destId="{CA8D4D6A-B77F-4075-9437-F092BDAD72D3}" srcOrd="0" destOrd="0" presId="urn:microsoft.com/office/officeart/2005/8/layout/vProcess5"/>
    <dgm:cxn modelId="{2CD8B874-90DC-462C-B367-CAFA3CE00CCC}" type="presParOf" srcId="{B43B1219-54F3-4C03-A5C4-A37A7DA2E212}" destId="{E690218E-EA97-457C-A6F9-C3F8C9A83955}" srcOrd="1" destOrd="0" presId="urn:microsoft.com/office/officeart/2005/8/layout/vProcess5"/>
    <dgm:cxn modelId="{C00EBBD0-0E53-4921-95B2-F2C46DF42B59}" type="presParOf" srcId="{B43B1219-54F3-4C03-A5C4-A37A7DA2E212}" destId="{84C5E139-3894-49EB-9AEA-E3418168BD05}" srcOrd="2" destOrd="0" presId="urn:microsoft.com/office/officeart/2005/8/layout/vProcess5"/>
    <dgm:cxn modelId="{10494A98-45D0-4CBB-9FED-2B3A0041AB3D}" type="presParOf" srcId="{B43B1219-54F3-4C03-A5C4-A37A7DA2E212}" destId="{68691D0D-E84F-42CB-B432-C0088C3119B1}" srcOrd="3" destOrd="0" presId="urn:microsoft.com/office/officeart/2005/8/layout/vProcess5"/>
    <dgm:cxn modelId="{78111A86-BA9E-4297-9C74-813EB1B2A995}" type="presParOf" srcId="{B43B1219-54F3-4C03-A5C4-A37A7DA2E212}" destId="{BAFB3DEB-AD1B-47AF-9B60-1FB9ACA73414}" srcOrd="4" destOrd="0" presId="urn:microsoft.com/office/officeart/2005/8/layout/vProcess5"/>
    <dgm:cxn modelId="{8599D756-58D6-4617-824F-E512214669BE}" type="presParOf" srcId="{B43B1219-54F3-4C03-A5C4-A37A7DA2E212}" destId="{CC796B8D-1EFE-4E46-A4FA-A8001443F0EF}" srcOrd="5" destOrd="0" presId="urn:microsoft.com/office/officeart/2005/8/layout/vProcess5"/>
    <dgm:cxn modelId="{4CF7CF67-2577-4D5F-9F32-E16C8942D758}" type="presParOf" srcId="{B43B1219-54F3-4C03-A5C4-A37A7DA2E212}" destId="{7B36E537-A49F-4780-8148-E5C64CAAEED0}" srcOrd="6" destOrd="0" presId="urn:microsoft.com/office/officeart/2005/8/layout/vProcess5"/>
    <dgm:cxn modelId="{EF6E1CCE-8A28-484A-979E-93B39718AC0B}" type="presParOf" srcId="{B43B1219-54F3-4C03-A5C4-A37A7DA2E212}" destId="{DD24B83E-F68E-439E-827F-47B4EA1A9BFB}" srcOrd="7" destOrd="0" presId="urn:microsoft.com/office/officeart/2005/8/layout/vProcess5"/>
    <dgm:cxn modelId="{49342A45-BEA6-4D2D-9607-EC126BA114DA}" type="presParOf" srcId="{B43B1219-54F3-4C03-A5C4-A37A7DA2E212}" destId="{F00FBC57-D7E8-41D5-9D36-C0FCEE6B3E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A68873-8E35-4471-B587-B87385FFA1B5}" type="doc">
      <dgm:prSet loTypeId="urn:microsoft.com/office/officeart/2005/8/layout/cycle3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F9BAA39-A2FA-41D7-ACA6-D0AC0950C883}">
      <dgm:prSet custT="1"/>
      <dgm:spPr>
        <a:solidFill>
          <a:srgbClr val="CCFFFF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Прочие работники муниципальных учреждений  на 6,6% с 01.01.2015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7F7A4D1-C278-47A6-A031-F108CC428232}" type="parTrans" cxnId="{58E9D1C5-8DF7-4327-A992-E37D728D0282}">
      <dgm:prSet/>
      <dgm:spPr/>
      <dgm:t>
        <a:bodyPr/>
        <a:lstStyle/>
        <a:p>
          <a:endParaRPr lang="ru-RU"/>
        </a:p>
      </dgm:t>
    </dgm:pt>
    <dgm:pt modelId="{3B2DFAF4-AADB-4137-9975-04DAE2716382}" type="sibTrans" cxnId="{58E9D1C5-8DF7-4327-A992-E37D728D0282}">
      <dgm:prSet/>
      <dgm:spPr/>
      <dgm:t>
        <a:bodyPr/>
        <a:lstStyle/>
        <a:p>
          <a:endParaRPr lang="ru-RU"/>
        </a:p>
      </dgm:t>
    </dgm:pt>
    <dgm:pt modelId="{34A555A7-6754-451E-9A9A-A00726AAB57B}">
      <dgm:prSet custT="1"/>
      <dgm:spPr>
        <a:solidFill>
          <a:srgbClr val="CCFFFF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Работники духового оркестра </a:t>
          </a:r>
          <a:r>
            <a:rPr lang="ru-RU" sz="1800" b="1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smtClean="0">
              <a:latin typeface="Times New Roman" pitchFamily="18" charset="0"/>
              <a:cs typeface="Times New Roman" pitchFamily="18" charset="0"/>
            </a:rPr>
            <a:t>23,5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% с 01.01.2015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F7C0544-CDA9-4D30-80FC-DD5F35912737}" type="parTrans" cxnId="{C1408A46-71B1-41E3-AAFC-C5630477DABD}">
      <dgm:prSet/>
      <dgm:spPr/>
      <dgm:t>
        <a:bodyPr/>
        <a:lstStyle/>
        <a:p>
          <a:endParaRPr lang="ru-RU"/>
        </a:p>
      </dgm:t>
    </dgm:pt>
    <dgm:pt modelId="{8E77C2CF-09BD-48A1-8E3C-FE962B87E31E}" type="sibTrans" cxnId="{C1408A46-71B1-41E3-AAFC-C5630477DABD}">
      <dgm:prSet/>
      <dgm:spPr/>
      <dgm:t>
        <a:bodyPr/>
        <a:lstStyle/>
        <a:p>
          <a:endParaRPr lang="ru-RU"/>
        </a:p>
      </dgm:t>
    </dgm:pt>
    <dgm:pt modelId="{CC916767-0C01-4ECA-90B0-AC9817CF703C}">
      <dgm:prSet custT="1"/>
      <dgm:spPr>
        <a:solidFill>
          <a:srgbClr val="CCFFFF"/>
        </a:solidFill>
      </dgm:spPr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Работники муниципальной библиотеки  на 15,6%  с 01.01.2015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624DC44-38E2-4282-A165-FF01EF465A70}" type="parTrans" cxnId="{DBC2013D-A89F-43E5-A8E3-441374402E22}">
      <dgm:prSet/>
      <dgm:spPr/>
      <dgm:t>
        <a:bodyPr/>
        <a:lstStyle/>
        <a:p>
          <a:endParaRPr lang="ru-RU"/>
        </a:p>
      </dgm:t>
    </dgm:pt>
    <dgm:pt modelId="{714AA18B-C91D-495D-B90C-BCA50584E921}" type="sibTrans" cxnId="{DBC2013D-A89F-43E5-A8E3-441374402E22}">
      <dgm:prSet/>
      <dgm:spPr/>
      <dgm:t>
        <a:bodyPr/>
        <a:lstStyle/>
        <a:p>
          <a:endParaRPr lang="ru-RU"/>
        </a:p>
      </dgm:t>
    </dgm:pt>
    <dgm:pt modelId="{4031B57A-7DF8-4CB1-B0BC-99755FA1F217}">
      <dgm:prSet custT="1"/>
      <dgm:spPr>
        <a:solidFill>
          <a:srgbClr val="CCFFFF"/>
        </a:solidFill>
      </dgm:spPr>
      <dgm:t>
        <a:bodyPr/>
        <a:lstStyle/>
        <a:p>
          <a:pPr rtl="0"/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Педработники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учреждений дополнительного образования на 2,43 %  с 01.01.2015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9F22C73-DF38-4756-B833-F1B0EA2EC762}" type="sibTrans" cxnId="{EDFC4F66-2B99-4A26-AF60-608DC5411949}">
      <dgm:prSet/>
      <dgm:spPr/>
      <dgm:t>
        <a:bodyPr/>
        <a:lstStyle/>
        <a:p>
          <a:endParaRPr lang="ru-RU"/>
        </a:p>
      </dgm:t>
    </dgm:pt>
    <dgm:pt modelId="{0CE0D612-7D26-4B53-9008-579D6C7A59AA}" type="parTrans" cxnId="{EDFC4F66-2B99-4A26-AF60-608DC5411949}">
      <dgm:prSet/>
      <dgm:spPr/>
      <dgm:t>
        <a:bodyPr/>
        <a:lstStyle/>
        <a:p>
          <a:endParaRPr lang="ru-RU"/>
        </a:p>
      </dgm:t>
    </dgm:pt>
    <dgm:pt modelId="{0FD8AE11-9E6D-4207-9670-6A232B6D7B7A}">
      <dgm:prSet custT="1"/>
      <dgm:spPr>
        <a:solidFill>
          <a:srgbClr val="CCFFFF"/>
        </a:solidFill>
      </dgm:spPr>
      <dgm:t>
        <a:bodyPr/>
        <a:lstStyle/>
        <a:p>
          <a:pPr rtl="0"/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Работники муниципального музея на 23,5% с 01.01.2015</a:t>
          </a:r>
          <a:endParaRPr lang="ru-RU" sz="1800" b="1" i="0" dirty="0">
            <a:latin typeface="Times New Roman" pitchFamily="18" charset="0"/>
            <a:cs typeface="Times New Roman" pitchFamily="18" charset="0"/>
          </a:endParaRPr>
        </a:p>
      </dgm:t>
    </dgm:pt>
    <dgm:pt modelId="{7FE75A2D-B297-4931-8160-9BA1391C54EF}" type="parTrans" cxnId="{164AFBE9-ABA0-45D9-8C98-6685B9CDBA1D}">
      <dgm:prSet/>
      <dgm:spPr/>
      <dgm:t>
        <a:bodyPr/>
        <a:lstStyle/>
        <a:p>
          <a:endParaRPr lang="ru-RU"/>
        </a:p>
      </dgm:t>
    </dgm:pt>
    <dgm:pt modelId="{09D7B961-1823-4C1A-85C0-6EBE471217C5}" type="sibTrans" cxnId="{164AFBE9-ABA0-45D9-8C98-6685B9CDBA1D}">
      <dgm:prSet/>
      <dgm:spPr/>
      <dgm:t>
        <a:bodyPr/>
        <a:lstStyle/>
        <a:p>
          <a:endParaRPr lang="ru-RU"/>
        </a:p>
      </dgm:t>
    </dgm:pt>
    <dgm:pt modelId="{DFB21274-536D-4923-A734-8840DA10E2D1}" type="pres">
      <dgm:prSet presAssocID="{BDA68873-8E35-4471-B587-B87385FFA1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1048F-976E-41A5-8CC2-65EFA378E4DB}" type="pres">
      <dgm:prSet presAssocID="{BDA68873-8E35-4471-B587-B87385FFA1B5}" presName="cycle" presStyleCnt="0"/>
      <dgm:spPr/>
      <dgm:t>
        <a:bodyPr/>
        <a:lstStyle/>
        <a:p>
          <a:endParaRPr lang="ru-RU"/>
        </a:p>
      </dgm:t>
    </dgm:pt>
    <dgm:pt modelId="{07CF98DF-06C0-47F5-95BA-79203D75AEA5}" type="pres">
      <dgm:prSet presAssocID="{34A555A7-6754-451E-9A9A-A00726AAB57B}" presName="nodeFirstNode" presStyleLbl="node1" presStyleIdx="0" presStyleCnt="5" custScaleX="153632" custScaleY="75677" custRadScaleRad="119706" custRadScaleInc="-87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E5142-F6BC-445D-8DA5-6F091F61244B}" type="pres">
      <dgm:prSet presAssocID="{8E77C2CF-09BD-48A1-8E3C-FE962B87E31E}" presName="sibTransFirstNode" presStyleLbl="bgShp" presStyleIdx="0" presStyleCnt="1" custScaleX="140134" custLinFactNeighborX="54538" custLinFactNeighborY="6141"/>
      <dgm:spPr/>
      <dgm:t>
        <a:bodyPr/>
        <a:lstStyle/>
        <a:p>
          <a:endParaRPr lang="ru-RU"/>
        </a:p>
      </dgm:t>
    </dgm:pt>
    <dgm:pt modelId="{06C2921F-9108-4F59-B077-4DD65774496A}" type="pres">
      <dgm:prSet presAssocID="{2F9BAA39-A2FA-41D7-ACA6-D0AC0950C883}" presName="nodeFollowingNodes" presStyleLbl="node1" presStyleIdx="1" presStyleCnt="5" custScaleX="144553" custScaleY="80472" custRadScaleRad="131288" custRadScaleInc="28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1350F-1223-4EBA-A129-1FE5F0F1F48B}" type="pres">
      <dgm:prSet presAssocID="{0FD8AE11-9E6D-4207-9670-6A232B6D7B7A}" presName="nodeFollowingNodes" presStyleLbl="node1" presStyleIdx="2" presStyleCnt="5" custScaleX="149362" custScaleY="80798" custRadScaleRad="111488" custRadScaleInc="20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7E14C-6778-41BD-AE88-B3929BD15C4A}" type="pres">
      <dgm:prSet presAssocID="{4031B57A-7DF8-4CB1-B0BC-99755FA1F217}" presName="nodeFollowingNodes" presStyleLbl="node1" presStyleIdx="3" presStyleCnt="5" custScaleX="150160" custScaleY="78574" custRadScaleRad="151131" custRadScaleInc="-278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8E952-569C-4CC6-A0A8-54F4F0603A2D}" type="pres">
      <dgm:prSet presAssocID="{CC916767-0C01-4ECA-90B0-AC9817CF703C}" presName="nodeFollowingNodes" presStyleLbl="node1" presStyleIdx="4" presStyleCnt="5" custAng="10800000" custFlipVert="1" custScaleX="143446" custScaleY="85810" custRadScaleRad="81604" custRadScaleInc="-175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F932E9-C292-4A79-AD4B-C7BEE1665A7F}" type="presOf" srcId="{CC916767-0C01-4ECA-90B0-AC9817CF703C}" destId="{B9A8E952-569C-4CC6-A0A8-54F4F0603A2D}" srcOrd="0" destOrd="0" presId="urn:microsoft.com/office/officeart/2005/8/layout/cycle3"/>
    <dgm:cxn modelId="{B68ACEF8-56B8-439C-8AB0-95DC49AB46BD}" type="presOf" srcId="{2F9BAA39-A2FA-41D7-ACA6-D0AC0950C883}" destId="{06C2921F-9108-4F59-B077-4DD65774496A}" srcOrd="0" destOrd="0" presId="urn:microsoft.com/office/officeart/2005/8/layout/cycle3"/>
    <dgm:cxn modelId="{58E9D1C5-8DF7-4327-A992-E37D728D0282}" srcId="{BDA68873-8E35-4471-B587-B87385FFA1B5}" destId="{2F9BAA39-A2FA-41D7-ACA6-D0AC0950C883}" srcOrd="1" destOrd="0" parTransId="{07F7A4D1-C278-47A6-A031-F108CC428232}" sibTransId="{3B2DFAF4-AADB-4137-9975-04DAE2716382}"/>
    <dgm:cxn modelId="{1387D030-0EB6-4A6E-89DD-C0921678EEF0}" type="presOf" srcId="{0FD8AE11-9E6D-4207-9670-6A232B6D7B7A}" destId="{3601350F-1223-4EBA-A129-1FE5F0F1F48B}" srcOrd="0" destOrd="0" presId="urn:microsoft.com/office/officeart/2005/8/layout/cycle3"/>
    <dgm:cxn modelId="{32D3285C-7C0E-4D56-B644-29B43B513DDA}" type="presOf" srcId="{BDA68873-8E35-4471-B587-B87385FFA1B5}" destId="{DFB21274-536D-4923-A734-8840DA10E2D1}" srcOrd="0" destOrd="0" presId="urn:microsoft.com/office/officeart/2005/8/layout/cycle3"/>
    <dgm:cxn modelId="{EDFC4F66-2B99-4A26-AF60-608DC5411949}" srcId="{BDA68873-8E35-4471-B587-B87385FFA1B5}" destId="{4031B57A-7DF8-4CB1-B0BC-99755FA1F217}" srcOrd="3" destOrd="0" parTransId="{0CE0D612-7D26-4B53-9008-579D6C7A59AA}" sibTransId="{69F22C73-DF38-4756-B833-F1B0EA2EC762}"/>
    <dgm:cxn modelId="{164AFBE9-ABA0-45D9-8C98-6685B9CDBA1D}" srcId="{BDA68873-8E35-4471-B587-B87385FFA1B5}" destId="{0FD8AE11-9E6D-4207-9670-6A232B6D7B7A}" srcOrd="2" destOrd="0" parTransId="{7FE75A2D-B297-4931-8160-9BA1391C54EF}" sibTransId="{09D7B961-1823-4C1A-85C0-6EBE471217C5}"/>
    <dgm:cxn modelId="{C1408A46-71B1-41E3-AAFC-C5630477DABD}" srcId="{BDA68873-8E35-4471-B587-B87385FFA1B5}" destId="{34A555A7-6754-451E-9A9A-A00726AAB57B}" srcOrd="0" destOrd="0" parTransId="{0F7C0544-CDA9-4D30-80FC-DD5F35912737}" sibTransId="{8E77C2CF-09BD-48A1-8E3C-FE962B87E31E}"/>
    <dgm:cxn modelId="{DAA96D7E-5A0D-465A-A378-686EC502CFFD}" type="presOf" srcId="{4031B57A-7DF8-4CB1-B0BC-99755FA1F217}" destId="{D0A7E14C-6778-41BD-AE88-B3929BD15C4A}" srcOrd="0" destOrd="0" presId="urn:microsoft.com/office/officeart/2005/8/layout/cycle3"/>
    <dgm:cxn modelId="{DBC2013D-A89F-43E5-A8E3-441374402E22}" srcId="{BDA68873-8E35-4471-B587-B87385FFA1B5}" destId="{CC916767-0C01-4ECA-90B0-AC9817CF703C}" srcOrd="4" destOrd="0" parTransId="{7624DC44-38E2-4282-A165-FF01EF465A70}" sibTransId="{714AA18B-C91D-495D-B90C-BCA50584E921}"/>
    <dgm:cxn modelId="{E641160C-0A76-422F-A10F-F7677A09EEDA}" type="presOf" srcId="{34A555A7-6754-451E-9A9A-A00726AAB57B}" destId="{07CF98DF-06C0-47F5-95BA-79203D75AEA5}" srcOrd="0" destOrd="0" presId="urn:microsoft.com/office/officeart/2005/8/layout/cycle3"/>
    <dgm:cxn modelId="{B1FAFF44-39C5-4973-A0B6-EE39277706F9}" type="presOf" srcId="{8E77C2CF-09BD-48A1-8E3C-FE962B87E31E}" destId="{D82E5142-F6BC-445D-8DA5-6F091F61244B}" srcOrd="0" destOrd="0" presId="urn:microsoft.com/office/officeart/2005/8/layout/cycle3"/>
    <dgm:cxn modelId="{BF42A90E-8955-48E2-9477-F3D4E9919741}" type="presParOf" srcId="{DFB21274-536D-4923-A734-8840DA10E2D1}" destId="{2F61048F-976E-41A5-8CC2-65EFA378E4DB}" srcOrd="0" destOrd="0" presId="urn:microsoft.com/office/officeart/2005/8/layout/cycle3"/>
    <dgm:cxn modelId="{525C31E4-23FF-411A-80C5-EB22FFD871CD}" type="presParOf" srcId="{2F61048F-976E-41A5-8CC2-65EFA378E4DB}" destId="{07CF98DF-06C0-47F5-95BA-79203D75AEA5}" srcOrd="0" destOrd="0" presId="urn:microsoft.com/office/officeart/2005/8/layout/cycle3"/>
    <dgm:cxn modelId="{141420FC-9E88-4380-B463-70A0FD6C17FE}" type="presParOf" srcId="{2F61048F-976E-41A5-8CC2-65EFA378E4DB}" destId="{D82E5142-F6BC-445D-8DA5-6F091F61244B}" srcOrd="1" destOrd="0" presId="urn:microsoft.com/office/officeart/2005/8/layout/cycle3"/>
    <dgm:cxn modelId="{4533ACB4-9B4E-4707-A1E7-46580A1F6E71}" type="presParOf" srcId="{2F61048F-976E-41A5-8CC2-65EFA378E4DB}" destId="{06C2921F-9108-4F59-B077-4DD65774496A}" srcOrd="2" destOrd="0" presId="urn:microsoft.com/office/officeart/2005/8/layout/cycle3"/>
    <dgm:cxn modelId="{3A4DFFB8-8400-40D8-A76D-6632F0B16136}" type="presParOf" srcId="{2F61048F-976E-41A5-8CC2-65EFA378E4DB}" destId="{3601350F-1223-4EBA-A129-1FE5F0F1F48B}" srcOrd="3" destOrd="0" presId="urn:microsoft.com/office/officeart/2005/8/layout/cycle3"/>
    <dgm:cxn modelId="{FA8A0A89-3F05-4AE1-A55E-F3C38E093464}" type="presParOf" srcId="{2F61048F-976E-41A5-8CC2-65EFA378E4DB}" destId="{D0A7E14C-6778-41BD-AE88-B3929BD15C4A}" srcOrd="4" destOrd="0" presId="urn:microsoft.com/office/officeart/2005/8/layout/cycle3"/>
    <dgm:cxn modelId="{85AEAE8C-EB2F-40ED-AB7B-793CD65BC3F2}" type="presParOf" srcId="{2F61048F-976E-41A5-8CC2-65EFA378E4DB}" destId="{B9A8E952-569C-4CC6-A0A8-54F4F0603A2D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02835-AC57-48EA-8F9B-D1A824A511CD}" type="doc">
      <dgm:prSet loTypeId="urn:microsoft.com/office/officeart/2005/8/layout/radial1" loCatId="relationship" qsTypeId="urn:microsoft.com/office/officeart/2005/8/quickstyle/simple3" qsCatId="simple" csTypeId="urn:microsoft.com/office/officeart/2005/8/colors/accent0_3" csCatId="mainScheme" phldr="1"/>
      <dgm:spPr/>
    </dgm:pt>
    <dgm:pt modelId="{60175DCB-9762-46C0-84FC-028A6851315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" charset="0"/>
            </a:rPr>
            <a:t>Расходы</a:t>
          </a:r>
          <a:r>
            <a:rPr kumimoji="0" lang="ru-RU" sz="1700" b="0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</dgm:t>
    </dgm:pt>
    <dgm:pt modelId="{3A160401-EE5D-4542-8383-02E9701DB15E}" type="parTrans" cxnId="{B3811C61-3998-4739-81D8-2B84BA3FE70E}">
      <dgm:prSet/>
      <dgm:spPr/>
      <dgm:t>
        <a:bodyPr/>
        <a:lstStyle/>
        <a:p>
          <a:endParaRPr lang="ru-RU"/>
        </a:p>
      </dgm:t>
    </dgm:pt>
    <dgm:pt modelId="{2CCF63B4-7DB3-47D5-B4CC-54B4483ADDFE}" type="sibTrans" cxnId="{B3811C61-3998-4739-81D8-2B84BA3FE70E}">
      <dgm:prSet/>
      <dgm:spPr/>
      <dgm:t>
        <a:bodyPr/>
        <a:lstStyle/>
        <a:p>
          <a:endParaRPr lang="ru-RU"/>
        </a:p>
      </dgm:t>
    </dgm:pt>
    <dgm:pt modelId="{5BBEF5DE-3548-456B-B4D1-49B0F122F080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Оказание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  муниципальных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услуг</a:t>
          </a:r>
        </a:p>
      </dgm:t>
    </dgm:pt>
    <dgm:pt modelId="{8CAEA844-9496-4BBA-BF18-DF7AB39818DF}" type="parTrans" cxnId="{F32B7730-820A-49D7-9C4B-1B22AC0FC8A6}">
      <dgm:prSet/>
      <dgm:spPr/>
      <dgm:t>
        <a:bodyPr/>
        <a:lstStyle/>
        <a:p>
          <a:endParaRPr lang="ru-RU" dirty="0"/>
        </a:p>
      </dgm:t>
    </dgm:pt>
    <dgm:pt modelId="{71F11BA9-27BB-4382-9D24-CAEBA7A9E768}" type="sibTrans" cxnId="{F32B7730-820A-49D7-9C4B-1B22AC0FC8A6}">
      <dgm:prSet/>
      <dgm:spPr/>
      <dgm:t>
        <a:bodyPr/>
        <a:lstStyle/>
        <a:p>
          <a:endParaRPr lang="ru-RU"/>
        </a:p>
      </dgm:t>
    </dgm:pt>
    <dgm:pt modelId="{AE668691-9208-4382-8614-840B933052A0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Межбюджетные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трансферты</a:t>
          </a:r>
        </a:p>
      </dgm:t>
    </dgm:pt>
    <dgm:pt modelId="{F64E0483-F2D3-4C0F-ADBF-266ECFEB1CD7}" type="parTrans" cxnId="{497561A6-A2F4-4DC8-8218-E5FFDC33128D}">
      <dgm:prSet/>
      <dgm:spPr/>
      <dgm:t>
        <a:bodyPr/>
        <a:lstStyle/>
        <a:p>
          <a:endParaRPr lang="ru-RU"/>
        </a:p>
      </dgm:t>
    </dgm:pt>
    <dgm:pt modelId="{8AC755F1-46D6-4BA4-90EB-AD6BF999924C}" type="sibTrans" cxnId="{497561A6-A2F4-4DC8-8218-E5FFDC33128D}">
      <dgm:prSet/>
      <dgm:spPr/>
      <dgm:t>
        <a:bodyPr/>
        <a:lstStyle/>
        <a:p>
          <a:endParaRPr lang="ru-RU"/>
        </a:p>
      </dgm:t>
    </dgm:pt>
    <dgm:pt modelId="{3C75DF1F-2FCF-4951-AB25-D253FC810659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Предоставление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субсидий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ЮЛ</a:t>
          </a:r>
        </a:p>
      </dgm:t>
    </dgm:pt>
    <dgm:pt modelId="{ED65C510-CE2B-488D-907C-591E56825949}" type="parTrans" cxnId="{1A0B20C8-CFC3-43EF-9148-ADAD7D6A345D}">
      <dgm:prSet/>
      <dgm:spPr/>
      <dgm:t>
        <a:bodyPr/>
        <a:lstStyle/>
        <a:p>
          <a:endParaRPr lang="ru-RU"/>
        </a:p>
      </dgm:t>
    </dgm:pt>
    <dgm:pt modelId="{81D006CC-2944-42CA-ABBB-ED682507FCB4}" type="sibTrans" cxnId="{1A0B20C8-CFC3-43EF-9148-ADAD7D6A345D}">
      <dgm:prSet/>
      <dgm:spPr/>
      <dgm:t>
        <a:bodyPr/>
        <a:lstStyle/>
        <a:p>
          <a:endParaRPr lang="ru-RU"/>
        </a:p>
      </dgm:t>
    </dgm:pt>
    <dgm:pt modelId="{85B50A40-2C19-49D1-81C5-6426CAB27B53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Социальное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обеспечение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" charset="0"/>
            </a:rPr>
            <a:t>населения</a:t>
          </a:r>
        </a:p>
      </dgm:t>
    </dgm:pt>
    <dgm:pt modelId="{56419303-98E2-47C3-898D-81712C3CB40B}" type="parTrans" cxnId="{28526D1E-B4BF-4A5F-8606-2E8CBE85FF9A}">
      <dgm:prSet/>
      <dgm:spPr/>
      <dgm:t>
        <a:bodyPr/>
        <a:lstStyle/>
        <a:p>
          <a:endParaRPr lang="ru-RU"/>
        </a:p>
      </dgm:t>
    </dgm:pt>
    <dgm:pt modelId="{43DC28AF-17F3-4687-BD8A-2E3C52EAFCFF}" type="sibTrans" cxnId="{28526D1E-B4BF-4A5F-8606-2E8CBE85FF9A}">
      <dgm:prSet/>
      <dgm:spPr/>
      <dgm:t>
        <a:bodyPr/>
        <a:lstStyle/>
        <a:p>
          <a:endParaRPr lang="ru-RU"/>
        </a:p>
      </dgm:t>
    </dgm:pt>
    <dgm:pt modelId="{800F318A-3A86-477A-8F5D-749024354A2B}" type="pres">
      <dgm:prSet presAssocID="{42202835-AC57-48EA-8F9B-D1A824A511C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6CD7C3-AB1C-45ED-8EC8-70CC0AE5F3C8}" type="pres">
      <dgm:prSet presAssocID="{60175DCB-9762-46C0-84FC-028A68513154}" presName="centerShape" presStyleLbl="node0" presStyleIdx="0" presStyleCnt="1" custScaleX="142128"/>
      <dgm:spPr/>
      <dgm:t>
        <a:bodyPr/>
        <a:lstStyle/>
        <a:p>
          <a:endParaRPr lang="ru-RU"/>
        </a:p>
      </dgm:t>
    </dgm:pt>
    <dgm:pt modelId="{AF7BD5DC-E4DA-4F19-ACBE-12C1A15EE104}" type="pres">
      <dgm:prSet presAssocID="{8CAEA844-9496-4BBA-BF18-DF7AB39818DF}" presName="Name9" presStyleLbl="parChTrans1D2" presStyleIdx="0" presStyleCnt="4"/>
      <dgm:spPr/>
      <dgm:t>
        <a:bodyPr/>
        <a:lstStyle/>
        <a:p>
          <a:endParaRPr lang="ru-RU"/>
        </a:p>
      </dgm:t>
    </dgm:pt>
    <dgm:pt modelId="{416DA08F-A50F-4C0D-A371-55EC260CB837}" type="pres">
      <dgm:prSet presAssocID="{8CAEA844-9496-4BBA-BF18-DF7AB39818D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7658D6B-12AB-4845-905C-06F77F8D6051}" type="pres">
      <dgm:prSet presAssocID="{5BBEF5DE-3548-456B-B4D1-49B0F122F080}" presName="node" presStyleLbl="node1" presStyleIdx="0" presStyleCnt="4" custAng="0" custScaleX="222508" custScaleY="98357" custRadScaleRad="101459" custRadScaleInc="-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5F35F-7DA3-4357-A1D3-9D9DAAAD5AD1}" type="pres">
      <dgm:prSet presAssocID="{F64E0483-F2D3-4C0F-ADBF-266ECFEB1CD7}" presName="Name9" presStyleLbl="parChTrans1D2" presStyleIdx="1" presStyleCnt="4"/>
      <dgm:spPr/>
      <dgm:t>
        <a:bodyPr/>
        <a:lstStyle/>
        <a:p>
          <a:endParaRPr lang="ru-RU"/>
        </a:p>
      </dgm:t>
    </dgm:pt>
    <dgm:pt modelId="{39C1F9E6-9D4E-4412-B3C7-83100497BE9E}" type="pres">
      <dgm:prSet presAssocID="{F64E0483-F2D3-4C0F-ADBF-266ECFEB1CD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514166A-50F0-4C5C-9CD9-13338BEBB3FB}" type="pres">
      <dgm:prSet presAssocID="{AE668691-9208-4382-8614-840B933052A0}" presName="node" presStyleLbl="node1" presStyleIdx="1" presStyleCnt="4" custScaleX="196256" custRadScaleRad="112694" custRadScaleInc="-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C1A5-E565-4DE3-B410-D2A14BD1AFA2}" type="pres">
      <dgm:prSet presAssocID="{ED65C510-CE2B-488D-907C-591E56825949}" presName="Name9" presStyleLbl="parChTrans1D2" presStyleIdx="2" presStyleCnt="4"/>
      <dgm:spPr/>
      <dgm:t>
        <a:bodyPr/>
        <a:lstStyle/>
        <a:p>
          <a:endParaRPr lang="ru-RU"/>
        </a:p>
      </dgm:t>
    </dgm:pt>
    <dgm:pt modelId="{9A8C7FD6-7FF1-4A3F-A10B-31CC3A546C10}" type="pres">
      <dgm:prSet presAssocID="{ED65C510-CE2B-488D-907C-591E5682594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F7060DA-1F20-428E-AF86-F2419CFF9DA4}" type="pres">
      <dgm:prSet presAssocID="{3C75DF1F-2FCF-4951-AB25-D253FC810659}" presName="node" presStyleLbl="node1" presStyleIdx="2" presStyleCnt="4" custScaleX="20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CD425-C609-4328-A940-E292659B9F76}" type="pres">
      <dgm:prSet presAssocID="{56419303-98E2-47C3-898D-81712C3CB40B}" presName="Name9" presStyleLbl="parChTrans1D2" presStyleIdx="3" presStyleCnt="4"/>
      <dgm:spPr/>
      <dgm:t>
        <a:bodyPr/>
        <a:lstStyle/>
        <a:p>
          <a:endParaRPr lang="ru-RU"/>
        </a:p>
      </dgm:t>
    </dgm:pt>
    <dgm:pt modelId="{AC5CACE2-CB97-441B-9275-53158DDB1E95}" type="pres">
      <dgm:prSet presAssocID="{56419303-98E2-47C3-898D-81712C3CB40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0C6A2B6-3464-4EDB-8CB6-FF6DC1C54DE8}" type="pres">
      <dgm:prSet presAssocID="{85B50A40-2C19-49D1-81C5-6426CAB27B53}" presName="node" presStyleLbl="node1" presStyleIdx="3" presStyleCnt="4" custScaleX="169986" custRadScaleRad="113435" custRadScaleInc="1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0C9070-2CC9-4245-839C-1C73190091F0}" type="presOf" srcId="{42202835-AC57-48EA-8F9B-D1A824A511CD}" destId="{800F318A-3A86-477A-8F5D-749024354A2B}" srcOrd="0" destOrd="0" presId="urn:microsoft.com/office/officeart/2005/8/layout/radial1"/>
    <dgm:cxn modelId="{51CCC387-F54C-43B0-A686-FB076C99AA00}" type="presOf" srcId="{F64E0483-F2D3-4C0F-ADBF-266ECFEB1CD7}" destId="{FB05F35F-7DA3-4357-A1D3-9D9DAAAD5AD1}" srcOrd="0" destOrd="0" presId="urn:microsoft.com/office/officeart/2005/8/layout/radial1"/>
    <dgm:cxn modelId="{78EA134C-2D64-43C6-9C3E-E3408066B114}" type="presOf" srcId="{8CAEA844-9496-4BBA-BF18-DF7AB39818DF}" destId="{AF7BD5DC-E4DA-4F19-ACBE-12C1A15EE104}" srcOrd="0" destOrd="0" presId="urn:microsoft.com/office/officeart/2005/8/layout/radial1"/>
    <dgm:cxn modelId="{67B94FDF-C98A-446E-9765-0D7FE7C8229F}" type="presOf" srcId="{ED65C510-CE2B-488D-907C-591E56825949}" destId="{9A8C7FD6-7FF1-4A3F-A10B-31CC3A546C10}" srcOrd="1" destOrd="0" presId="urn:microsoft.com/office/officeart/2005/8/layout/radial1"/>
    <dgm:cxn modelId="{2DD91C93-01DA-434C-994C-489796F41AF2}" type="presOf" srcId="{8CAEA844-9496-4BBA-BF18-DF7AB39818DF}" destId="{416DA08F-A50F-4C0D-A371-55EC260CB837}" srcOrd="1" destOrd="0" presId="urn:microsoft.com/office/officeart/2005/8/layout/radial1"/>
    <dgm:cxn modelId="{C7E289A6-9286-4F7F-B463-A07E61CEE5E9}" type="presOf" srcId="{56419303-98E2-47C3-898D-81712C3CB40B}" destId="{AC5CACE2-CB97-441B-9275-53158DDB1E95}" srcOrd="1" destOrd="0" presId="urn:microsoft.com/office/officeart/2005/8/layout/radial1"/>
    <dgm:cxn modelId="{3E0B4169-8630-42B4-8125-2E29794CEA85}" type="presOf" srcId="{5BBEF5DE-3548-456B-B4D1-49B0F122F080}" destId="{27658D6B-12AB-4845-905C-06F77F8D6051}" srcOrd="0" destOrd="0" presId="urn:microsoft.com/office/officeart/2005/8/layout/radial1"/>
    <dgm:cxn modelId="{7091099F-FC75-458A-89D6-0EB929B88E30}" type="presOf" srcId="{3C75DF1F-2FCF-4951-AB25-D253FC810659}" destId="{2F7060DA-1F20-428E-AF86-F2419CFF9DA4}" srcOrd="0" destOrd="0" presId="urn:microsoft.com/office/officeart/2005/8/layout/radial1"/>
    <dgm:cxn modelId="{497561A6-A2F4-4DC8-8218-E5FFDC33128D}" srcId="{60175DCB-9762-46C0-84FC-028A68513154}" destId="{AE668691-9208-4382-8614-840B933052A0}" srcOrd="1" destOrd="0" parTransId="{F64E0483-F2D3-4C0F-ADBF-266ECFEB1CD7}" sibTransId="{8AC755F1-46D6-4BA4-90EB-AD6BF999924C}"/>
    <dgm:cxn modelId="{62C89C92-A77C-4BC4-963A-3C0E9EA97879}" type="presOf" srcId="{F64E0483-F2D3-4C0F-ADBF-266ECFEB1CD7}" destId="{39C1F9E6-9D4E-4412-B3C7-83100497BE9E}" srcOrd="1" destOrd="0" presId="urn:microsoft.com/office/officeart/2005/8/layout/radial1"/>
    <dgm:cxn modelId="{1A0B20C8-CFC3-43EF-9148-ADAD7D6A345D}" srcId="{60175DCB-9762-46C0-84FC-028A68513154}" destId="{3C75DF1F-2FCF-4951-AB25-D253FC810659}" srcOrd="2" destOrd="0" parTransId="{ED65C510-CE2B-488D-907C-591E56825949}" sibTransId="{81D006CC-2944-42CA-ABBB-ED682507FCB4}"/>
    <dgm:cxn modelId="{B3811C61-3998-4739-81D8-2B84BA3FE70E}" srcId="{42202835-AC57-48EA-8F9B-D1A824A511CD}" destId="{60175DCB-9762-46C0-84FC-028A68513154}" srcOrd="0" destOrd="0" parTransId="{3A160401-EE5D-4542-8383-02E9701DB15E}" sibTransId="{2CCF63B4-7DB3-47D5-B4CC-54B4483ADDFE}"/>
    <dgm:cxn modelId="{B899B1E5-6306-4832-82FE-7F0D88B72CBA}" type="presOf" srcId="{85B50A40-2C19-49D1-81C5-6426CAB27B53}" destId="{80C6A2B6-3464-4EDB-8CB6-FF6DC1C54DE8}" srcOrd="0" destOrd="0" presId="urn:microsoft.com/office/officeart/2005/8/layout/radial1"/>
    <dgm:cxn modelId="{C470E31E-C16E-4E30-884A-706C80106B36}" type="presOf" srcId="{ED65C510-CE2B-488D-907C-591E56825949}" destId="{3E4EC1A5-E565-4DE3-B410-D2A14BD1AFA2}" srcOrd="0" destOrd="0" presId="urn:microsoft.com/office/officeart/2005/8/layout/radial1"/>
    <dgm:cxn modelId="{3533F85B-1556-4EE5-B283-427B5059012E}" type="presOf" srcId="{AE668691-9208-4382-8614-840B933052A0}" destId="{7514166A-50F0-4C5C-9CD9-13338BEBB3FB}" srcOrd="0" destOrd="0" presId="urn:microsoft.com/office/officeart/2005/8/layout/radial1"/>
    <dgm:cxn modelId="{8754AC87-5CC8-4F1C-8BB4-7BAC2BF24871}" type="presOf" srcId="{56419303-98E2-47C3-898D-81712C3CB40B}" destId="{DA5CD425-C609-4328-A940-E292659B9F76}" srcOrd="0" destOrd="0" presId="urn:microsoft.com/office/officeart/2005/8/layout/radial1"/>
    <dgm:cxn modelId="{69F29EF9-438F-44DA-A77B-FB53B728A908}" type="presOf" srcId="{60175DCB-9762-46C0-84FC-028A68513154}" destId="{CD6CD7C3-AB1C-45ED-8EC8-70CC0AE5F3C8}" srcOrd="0" destOrd="0" presId="urn:microsoft.com/office/officeart/2005/8/layout/radial1"/>
    <dgm:cxn modelId="{F32B7730-820A-49D7-9C4B-1B22AC0FC8A6}" srcId="{60175DCB-9762-46C0-84FC-028A68513154}" destId="{5BBEF5DE-3548-456B-B4D1-49B0F122F080}" srcOrd="0" destOrd="0" parTransId="{8CAEA844-9496-4BBA-BF18-DF7AB39818DF}" sibTransId="{71F11BA9-27BB-4382-9D24-CAEBA7A9E768}"/>
    <dgm:cxn modelId="{28526D1E-B4BF-4A5F-8606-2E8CBE85FF9A}" srcId="{60175DCB-9762-46C0-84FC-028A68513154}" destId="{85B50A40-2C19-49D1-81C5-6426CAB27B53}" srcOrd="3" destOrd="0" parTransId="{56419303-98E2-47C3-898D-81712C3CB40B}" sibTransId="{43DC28AF-17F3-4687-BD8A-2E3C52EAFCFF}"/>
    <dgm:cxn modelId="{65AC1DB3-8938-4DF8-8423-C7D884A25EC1}" type="presParOf" srcId="{800F318A-3A86-477A-8F5D-749024354A2B}" destId="{CD6CD7C3-AB1C-45ED-8EC8-70CC0AE5F3C8}" srcOrd="0" destOrd="0" presId="urn:microsoft.com/office/officeart/2005/8/layout/radial1"/>
    <dgm:cxn modelId="{9BDF4CB9-FB66-4D81-A919-BAB71BBC45A1}" type="presParOf" srcId="{800F318A-3A86-477A-8F5D-749024354A2B}" destId="{AF7BD5DC-E4DA-4F19-ACBE-12C1A15EE104}" srcOrd="1" destOrd="0" presId="urn:microsoft.com/office/officeart/2005/8/layout/radial1"/>
    <dgm:cxn modelId="{B50973CD-5859-4E4B-987A-6885387AD55B}" type="presParOf" srcId="{AF7BD5DC-E4DA-4F19-ACBE-12C1A15EE104}" destId="{416DA08F-A50F-4C0D-A371-55EC260CB837}" srcOrd="0" destOrd="0" presId="urn:microsoft.com/office/officeart/2005/8/layout/radial1"/>
    <dgm:cxn modelId="{6CDC9360-03D3-4AAC-ADAA-B89D5C0A6CA8}" type="presParOf" srcId="{800F318A-3A86-477A-8F5D-749024354A2B}" destId="{27658D6B-12AB-4845-905C-06F77F8D6051}" srcOrd="2" destOrd="0" presId="urn:microsoft.com/office/officeart/2005/8/layout/radial1"/>
    <dgm:cxn modelId="{E7F36C01-0914-40A6-9A39-CBBF853B2F7A}" type="presParOf" srcId="{800F318A-3A86-477A-8F5D-749024354A2B}" destId="{FB05F35F-7DA3-4357-A1D3-9D9DAAAD5AD1}" srcOrd="3" destOrd="0" presId="urn:microsoft.com/office/officeart/2005/8/layout/radial1"/>
    <dgm:cxn modelId="{EB98F3E4-35F2-4C53-85F0-5F093FCFF99E}" type="presParOf" srcId="{FB05F35F-7DA3-4357-A1D3-9D9DAAAD5AD1}" destId="{39C1F9E6-9D4E-4412-B3C7-83100497BE9E}" srcOrd="0" destOrd="0" presId="urn:microsoft.com/office/officeart/2005/8/layout/radial1"/>
    <dgm:cxn modelId="{DAF3F983-B9E6-4008-9919-889A760D092F}" type="presParOf" srcId="{800F318A-3A86-477A-8F5D-749024354A2B}" destId="{7514166A-50F0-4C5C-9CD9-13338BEBB3FB}" srcOrd="4" destOrd="0" presId="urn:microsoft.com/office/officeart/2005/8/layout/radial1"/>
    <dgm:cxn modelId="{D9271D6B-F4E8-486B-89FB-C591E815FE08}" type="presParOf" srcId="{800F318A-3A86-477A-8F5D-749024354A2B}" destId="{3E4EC1A5-E565-4DE3-B410-D2A14BD1AFA2}" srcOrd="5" destOrd="0" presId="urn:microsoft.com/office/officeart/2005/8/layout/radial1"/>
    <dgm:cxn modelId="{67703559-9734-4B18-8D44-DA0EF25A95D4}" type="presParOf" srcId="{3E4EC1A5-E565-4DE3-B410-D2A14BD1AFA2}" destId="{9A8C7FD6-7FF1-4A3F-A10B-31CC3A546C10}" srcOrd="0" destOrd="0" presId="urn:microsoft.com/office/officeart/2005/8/layout/radial1"/>
    <dgm:cxn modelId="{485DA512-18D8-4CBB-9153-2C1B659F64F1}" type="presParOf" srcId="{800F318A-3A86-477A-8F5D-749024354A2B}" destId="{2F7060DA-1F20-428E-AF86-F2419CFF9DA4}" srcOrd="6" destOrd="0" presId="urn:microsoft.com/office/officeart/2005/8/layout/radial1"/>
    <dgm:cxn modelId="{FBCED178-5650-416E-BEE2-A167883EA4C3}" type="presParOf" srcId="{800F318A-3A86-477A-8F5D-749024354A2B}" destId="{DA5CD425-C609-4328-A940-E292659B9F76}" srcOrd="7" destOrd="0" presId="urn:microsoft.com/office/officeart/2005/8/layout/radial1"/>
    <dgm:cxn modelId="{3A66A815-0E1C-4E89-BCF9-C8081060CFCB}" type="presParOf" srcId="{DA5CD425-C609-4328-A940-E292659B9F76}" destId="{AC5CACE2-CB97-441B-9275-53158DDB1E95}" srcOrd="0" destOrd="0" presId="urn:microsoft.com/office/officeart/2005/8/layout/radial1"/>
    <dgm:cxn modelId="{562CFE3D-878F-49AF-A16E-EABE116AEC4B}" type="presParOf" srcId="{800F318A-3A86-477A-8F5D-749024354A2B}" destId="{80C6A2B6-3464-4EDB-8CB6-FF6DC1C54DE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AC66B-8744-492E-A1E8-D1304E6B671E}" type="doc">
      <dgm:prSet loTypeId="urn:microsoft.com/office/officeart/2005/8/layout/vList5" loCatId="list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D81DC3-78B7-4261-B8C0-9EDFE77847C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Субсидии бюджетным учреждениям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91279т.р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FB0FCB91-1624-4D4F-B8B4-8DB4446349D1}" type="parTrans" cxnId="{7FEA5865-9ADD-43D5-8107-0F30AE884A17}">
      <dgm:prSet/>
      <dgm:spPr/>
      <dgm:t>
        <a:bodyPr/>
        <a:lstStyle/>
        <a:p>
          <a:endParaRPr lang="ru-RU"/>
        </a:p>
      </dgm:t>
    </dgm:pt>
    <dgm:pt modelId="{434A3392-40EE-4771-85D0-D841695AED2E}" type="sibTrans" cxnId="{7FEA5865-9ADD-43D5-8107-0F30AE884A17}">
      <dgm:prSet/>
      <dgm:spPr/>
      <dgm:t>
        <a:bodyPr/>
        <a:lstStyle/>
        <a:p>
          <a:endParaRPr lang="ru-RU"/>
        </a:p>
      </dgm:t>
    </dgm:pt>
    <dgm:pt modelId="{BDBE2918-B242-484C-A1AD-12E12912031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73187т.р.-  субсидии на выполнение муниципального задания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9CA8369-BBFB-4A9D-9D06-6A8D4BC8C186}" type="parTrans" cxnId="{D0987361-398D-4B69-9916-87B2884C2F50}">
      <dgm:prSet/>
      <dgm:spPr/>
      <dgm:t>
        <a:bodyPr/>
        <a:lstStyle/>
        <a:p>
          <a:endParaRPr lang="ru-RU"/>
        </a:p>
      </dgm:t>
    </dgm:pt>
    <dgm:pt modelId="{985B198D-07AB-43D7-8B6F-C8E52D5EA155}" type="sibTrans" cxnId="{D0987361-398D-4B69-9916-87B2884C2F50}">
      <dgm:prSet/>
      <dgm:spPr/>
      <dgm:t>
        <a:bodyPr/>
        <a:lstStyle/>
        <a:p>
          <a:endParaRPr lang="ru-RU"/>
        </a:p>
      </dgm:t>
    </dgm:pt>
    <dgm:pt modelId="{4C951CC3-7CA3-45F0-BCCE-95E7A82C8D2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18092т.р. -субсидии на иные цели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F19293C-3C7A-4D1C-B5F8-A8008DF26314}" type="parTrans" cxnId="{FEF45568-E586-4D47-BAFE-4259DEF6FEF4}">
      <dgm:prSet/>
      <dgm:spPr/>
      <dgm:t>
        <a:bodyPr/>
        <a:lstStyle/>
        <a:p>
          <a:endParaRPr lang="ru-RU"/>
        </a:p>
      </dgm:t>
    </dgm:pt>
    <dgm:pt modelId="{A0F3E756-50E8-42D9-90C7-597CBC65D6CF}" type="sibTrans" cxnId="{FEF45568-E586-4D47-BAFE-4259DEF6FEF4}">
      <dgm:prSet/>
      <dgm:spPr/>
      <dgm:t>
        <a:bodyPr/>
        <a:lstStyle/>
        <a:p>
          <a:endParaRPr lang="ru-RU"/>
        </a:p>
      </dgm:t>
    </dgm:pt>
    <dgm:pt modelId="{BD11A525-BAD4-4C90-B56E-2CE599CC35A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Субсидии автономным учреждениям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89055т.р.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5BCC55F-FDC1-4CCA-9048-B75F5C5ACD81}" type="parTrans" cxnId="{775D6954-4C27-4A37-9FF4-E2CB0F83B758}">
      <dgm:prSet/>
      <dgm:spPr/>
      <dgm:t>
        <a:bodyPr/>
        <a:lstStyle/>
        <a:p>
          <a:endParaRPr lang="ru-RU"/>
        </a:p>
      </dgm:t>
    </dgm:pt>
    <dgm:pt modelId="{C25EFB69-8A0D-4A10-86C5-5EE2E4870FD4}" type="sibTrans" cxnId="{775D6954-4C27-4A37-9FF4-E2CB0F83B758}">
      <dgm:prSet/>
      <dgm:spPr/>
      <dgm:t>
        <a:bodyPr/>
        <a:lstStyle/>
        <a:p>
          <a:endParaRPr lang="ru-RU"/>
        </a:p>
      </dgm:t>
    </dgm:pt>
    <dgm:pt modelId="{1648CC7F-F7DD-4975-B560-EFC11CB9BC8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76565т.р.-  субсидии на выполнение муниципального задания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4333884-D38A-4AF6-A624-DEF64393D661}" type="parTrans" cxnId="{B97E73FE-D835-40A1-AFEC-D193460005DB}">
      <dgm:prSet/>
      <dgm:spPr/>
      <dgm:t>
        <a:bodyPr/>
        <a:lstStyle/>
        <a:p>
          <a:endParaRPr lang="ru-RU"/>
        </a:p>
      </dgm:t>
    </dgm:pt>
    <dgm:pt modelId="{84E888E5-9339-4E3D-978D-30193D63778C}" type="sibTrans" cxnId="{B97E73FE-D835-40A1-AFEC-D193460005DB}">
      <dgm:prSet/>
      <dgm:spPr/>
      <dgm:t>
        <a:bodyPr/>
        <a:lstStyle/>
        <a:p>
          <a:endParaRPr lang="ru-RU"/>
        </a:p>
      </dgm:t>
    </dgm:pt>
    <dgm:pt modelId="{ABC7D6F2-17D3-465A-BB30-59A0428C047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Обеспечение деятельности казённых учреждений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84466т.р.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89DCD67-CADE-4EF9-A203-BF0CFAA64DED}" type="parTrans" cxnId="{C4056453-6278-439F-BCC5-819264F36164}">
      <dgm:prSet/>
      <dgm:spPr/>
      <dgm:t>
        <a:bodyPr/>
        <a:lstStyle/>
        <a:p>
          <a:endParaRPr lang="ru-RU"/>
        </a:p>
      </dgm:t>
    </dgm:pt>
    <dgm:pt modelId="{25A1E505-6A2A-4C48-808E-F0F41EF6E76C}" type="sibTrans" cxnId="{C4056453-6278-439F-BCC5-819264F36164}">
      <dgm:prSet/>
      <dgm:spPr/>
      <dgm:t>
        <a:bodyPr/>
        <a:lstStyle/>
        <a:p>
          <a:endParaRPr lang="ru-RU"/>
        </a:p>
      </dgm:t>
    </dgm:pt>
    <dgm:pt modelId="{BE1BCFC8-E2C0-44EB-B3A0-AD519BD3014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65764т.р. - на выполнение муниципального задания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062A6C-3357-4B27-8FD0-B3C0A184DED9}" type="parTrans" cxnId="{F02F73E4-5E14-4EA4-9EB9-47CA3C09889C}">
      <dgm:prSet/>
      <dgm:spPr/>
      <dgm:t>
        <a:bodyPr/>
        <a:lstStyle/>
        <a:p>
          <a:endParaRPr lang="ru-RU"/>
        </a:p>
      </dgm:t>
    </dgm:pt>
    <dgm:pt modelId="{2E91687D-3A47-4CEB-B108-57FCD1C7D058}" type="sibTrans" cxnId="{F02F73E4-5E14-4EA4-9EB9-47CA3C09889C}">
      <dgm:prSet/>
      <dgm:spPr/>
      <dgm:t>
        <a:bodyPr/>
        <a:lstStyle/>
        <a:p>
          <a:endParaRPr lang="ru-RU"/>
        </a:p>
      </dgm:t>
    </dgm:pt>
    <dgm:pt modelId="{A30479F5-080E-4B69-A7E1-A72C7130F03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15702т.р. - на обеспечение деятельности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F3CC79D-6387-4251-8FCC-459DEAF4FDCF}" type="parTrans" cxnId="{A504E512-C7DD-4A99-9069-50A78FC8D8FA}">
      <dgm:prSet/>
      <dgm:spPr/>
      <dgm:t>
        <a:bodyPr/>
        <a:lstStyle/>
        <a:p>
          <a:endParaRPr lang="ru-RU"/>
        </a:p>
      </dgm:t>
    </dgm:pt>
    <dgm:pt modelId="{833D87D1-6666-4A5E-BEEE-0A99711D7F81}" type="sibTrans" cxnId="{A504E512-C7DD-4A99-9069-50A78FC8D8FA}">
      <dgm:prSet/>
      <dgm:spPr/>
      <dgm:t>
        <a:bodyPr/>
        <a:lstStyle/>
        <a:p>
          <a:endParaRPr lang="ru-RU"/>
        </a:p>
      </dgm:t>
    </dgm:pt>
    <dgm:pt modelId="{CE2686A6-3C49-4329-BF52-5698224894F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12490т.р.- субсидии на иные цели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F2462A3-3206-40CC-95D0-28A08F57BD8C}" type="parTrans" cxnId="{A6D59767-490A-42FC-B20A-A589DCE9AAD9}">
      <dgm:prSet/>
      <dgm:spPr/>
      <dgm:t>
        <a:bodyPr/>
        <a:lstStyle/>
        <a:p>
          <a:endParaRPr lang="ru-RU"/>
        </a:p>
      </dgm:t>
    </dgm:pt>
    <dgm:pt modelId="{28B049D3-D88A-434F-897C-CF136C1F2925}" type="sibTrans" cxnId="{A6D59767-490A-42FC-B20A-A589DCE9AAD9}">
      <dgm:prSet/>
      <dgm:spPr/>
      <dgm:t>
        <a:bodyPr/>
        <a:lstStyle/>
        <a:p>
          <a:endParaRPr lang="ru-RU"/>
        </a:p>
      </dgm:t>
    </dgm:pt>
    <dgm:pt modelId="{9D3D1DCA-BE6B-4866-9A7B-15872BB65D14}" type="pres">
      <dgm:prSet presAssocID="{8DAAC66B-8744-492E-A1E8-D1304E6B67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DCCFC-5194-43C9-B3C7-8E2BF87027FC}" type="pres">
      <dgm:prSet presAssocID="{26D81DC3-78B7-4261-B8C0-9EDFE77847CB}" presName="linNode" presStyleCnt="0"/>
      <dgm:spPr/>
      <dgm:t>
        <a:bodyPr/>
        <a:lstStyle/>
        <a:p>
          <a:endParaRPr lang="ru-RU"/>
        </a:p>
      </dgm:t>
    </dgm:pt>
    <dgm:pt modelId="{C19E1568-6C5C-4CF4-8BEE-AF33B14C8A95}" type="pres">
      <dgm:prSet presAssocID="{26D81DC3-78B7-4261-B8C0-9EDFE77847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E5484-B262-4D7A-A525-56788DD92728}" type="pres">
      <dgm:prSet presAssocID="{26D81DC3-78B7-4261-B8C0-9EDFE77847C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0B844-34E0-4803-8CC1-EB5FCE4D7405}" type="pres">
      <dgm:prSet presAssocID="{434A3392-40EE-4771-85D0-D841695AED2E}" presName="sp" presStyleCnt="0"/>
      <dgm:spPr/>
      <dgm:t>
        <a:bodyPr/>
        <a:lstStyle/>
        <a:p>
          <a:endParaRPr lang="ru-RU"/>
        </a:p>
      </dgm:t>
    </dgm:pt>
    <dgm:pt modelId="{2DCF6AEB-1B0A-4061-9C3C-85EB2F4ED73B}" type="pres">
      <dgm:prSet presAssocID="{BD11A525-BAD4-4C90-B56E-2CE599CC35A6}" presName="linNode" presStyleCnt="0"/>
      <dgm:spPr/>
      <dgm:t>
        <a:bodyPr/>
        <a:lstStyle/>
        <a:p>
          <a:endParaRPr lang="ru-RU"/>
        </a:p>
      </dgm:t>
    </dgm:pt>
    <dgm:pt modelId="{DF7C2078-F311-4B77-B46C-4862D652F058}" type="pres">
      <dgm:prSet presAssocID="{BD11A525-BAD4-4C90-B56E-2CE599CC35A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D97F0-47AC-472C-9861-BE03144033E7}" type="pres">
      <dgm:prSet presAssocID="{BD11A525-BAD4-4C90-B56E-2CE599CC35A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B12F2-1CC6-4281-9477-9742D45EC2CD}" type="pres">
      <dgm:prSet presAssocID="{C25EFB69-8A0D-4A10-86C5-5EE2E4870FD4}" presName="sp" presStyleCnt="0"/>
      <dgm:spPr/>
      <dgm:t>
        <a:bodyPr/>
        <a:lstStyle/>
        <a:p>
          <a:endParaRPr lang="ru-RU"/>
        </a:p>
      </dgm:t>
    </dgm:pt>
    <dgm:pt modelId="{A02F3CEB-5173-480B-9DCB-820A408E1B3B}" type="pres">
      <dgm:prSet presAssocID="{ABC7D6F2-17D3-465A-BB30-59A0428C0470}" presName="linNode" presStyleCnt="0"/>
      <dgm:spPr/>
      <dgm:t>
        <a:bodyPr/>
        <a:lstStyle/>
        <a:p>
          <a:endParaRPr lang="ru-RU"/>
        </a:p>
      </dgm:t>
    </dgm:pt>
    <dgm:pt modelId="{8ED891F4-C8E6-4E99-A0FA-46B123034EF0}" type="pres">
      <dgm:prSet presAssocID="{ABC7D6F2-17D3-465A-BB30-59A0428C047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09EDE-E165-43EA-AD1C-8FE66DAA03DB}" type="pres">
      <dgm:prSet presAssocID="{ABC7D6F2-17D3-465A-BB30-59A0428C047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56453-6278-439F-BCC5-819264F36164}" srcId="{8DAAC66B-8744-492E-A1E8-D1304E6B671E}" destId="{ABC7D6F2-17D3-465A-BB30-59A0428C0470}" srcOrd="2" destOrd="0" parTransId="{B89DCD67-CADE-4EF9-A203-BF0CFAA64DED}" sibTransId="{25A1E505-6A2A-4C48-808E-F0F41EF6E76C}"/>
    <dgm:cxn modelId="{BBC6581E-B81C-4F78-9904-41144CB461E5}" type="presOf" srcId="{A30479F5-080E-4B69-A7E1-A72C7130F03C}" destId="{EB909EDE-E165-43EA-AD1C-8FE66DAA03DB}" srcOrd="0" destOrd="1" presId="urn:microsoft.com/office/officeart/2005/8/layout/vList5"/>
    <dgm:cxn modelId="{7FEA5865-9ADD-43D5-8107-0F30AE884A17}" srcId="{8DAAC66B-8744-492E-A1E8-D1304E6B671E}" destId="{26D81DC3-78B7-4261-B8C0-9EDFE77847CB}" srcOrd="0" destOrd="0" parTransId="{FB0FCB91-1624-4D4F-B8B4-8DB4446349D1}" sibTransId="{434A3392-40EE-4771-85D0-D841695AED2E}"/>
    <dgm:cxn modelId="{6C7DDA53-7085-47E7-A4FB-97403BBA548B}" type="presOf" srcId="{BE1BCFC8-E2C0-44EB-B3A0-AD519BD3014D}" destId="{EB909EDE-E165-43EA-AD1C-8FE66DAA03DB}" srcOrd="0" destOrd="0" presId="urn:microsoft.com/office/officeart/2005/8/layout/vList5"/>
    <dgm:cxn modelId="{D0987361-398D-4B69-9916-87B2884C2F50}" srcId="{26D81DC3-78B7-4261-B8C0-9EDFE77847CB}" destId="{BDBE2918-B242-484C-A1AD-12E129120317}" srcOrd="0" destOrd="0" parTransId="{F9CA8369-BBFB-4A9D-9D06-6A8D4BC8C186}" sibTransId="{985B198D-07AB-43D7-8B6F-C8E52D5EA155}"/>
    <dgm:cxn modelId="{F1EB0057-26D8-46ED-B03B-31A92B54CD97}" type="presOf" srcId="{ABC7D6F2-17D3-465A-BB30-59A0428C0470}" destId="{8ED891F4-C8E6-4E99-A0FA-46B123034EF0}" srcOrd="0" destOrd="0" presId="urn:microsoft.com/office/officeart/2005/8/layout/vList5"/>
    <dgm:cxn modelId="{4F1A0BB6-59DC-4552-81B3-44F266AE7756}" type="presOf" srcId="{CE2686A6-3C49-4329-BF52-5698224894F5}" destId="{AE5D97F0-47AC-472C-9861-BE03144033E7}" srcOrd="0" destOrd="1" presId="urn:microsoft.com/office/officeart/2005/8/layout/vList5"/>
    <dgm:cxn modelId="{A504E512-C7DD-4A99-9069-50A78FC8D8FA}" srcId="{ABC7D6F2-17D3-465A-BB30-59A0428C0470}" destId="{A30479F5-080E-4B69-A7E1-A72C7130F03C}" srcOrd="1" destOrd="0" parTransId="{7F3CC79D-6387-4251-8FCC-459DEAF4FDCF}" sibTransId="{833D87D1-6666-4A5E-BEEE-0A99711D7F81}"/>
    <dgm:cxn modelId="{1F43011D-6A36-4634-A085-A1E89DEBEF8F}" type="presOf" srcId="{BDBE2918-B242-484C-A1AD-12E129120317}" destId="{702E5484-B262-4D7A-A525-56788DD92728}" srcOrd="0" destOrd="0" presId="urn:microsoft.com/office/officeart/2005/8/layout/vList5"/>
    <dgm:cxn modelId="{FEF45568-E586-4D47-BAFE-4259DEF6FEF4}" srcId="{26D81DC3-78B7-4261-B8C0-9EDFE77847CB}" destId="{4C951CC3-7CA3-45F0-BCCE-95E7A82C8D27}" srcOrd="1" destOrd="0" parTransId="{6F19293C-3C7A-4D1C-B5F8-A8008DF26314}" sibTransId="{A0F3E756-50E8-42D9-90C7-597CBC65D6CF}"/>
    <dgm:cxn modelId="{0D0C6DC0-210E-4BE6-811D-3E823C85E225}" type="presOf" srcId="{26D81DC3-78B7-4261-B8C0-9EDFE77847CB}" destId="{C19E1568-6C5C-4CF4-8BEE-AF33B14C8A95}" srcOrd="0" destOrd="0" presId="urn:microsoft.com/office/officeart/2005/8/layout/vList5"/>
    <dgm:cxn modelId="{A6D59767-490A-42FC-B20A-A589DCE9AAD9}" srcId="{BD11A525-BAD4-4C90-B56E-2CE599CC35A6}" destId="{CE2686A6-3C49-4329-BF52-5698224894F5}" srcOrd="1" destOrd="0" parTransId="{8F2462A3-3206-40CC-95D0-28A08F57BD8C}" sibTransId="{28B049D3-D88A-434F-897C-CF136C1F2925}"/>
    <dgm:cxn modelId="{83E9B97F-5F2D-4171-9ACA-DBC21CE5022B}" type="presOf" srcId="{BD11A525-BAD4-4C90-B56E-2CE599CC35A6}" destId="{DF7C2078-F311-4B77-B46C-4862D652F058}" srcOrd="0" destOrd="0" presId="urn:microsoft.com/office/officeart/2005/8/layout/vList5"/>
    <dgm:cxn modelId="{79023380-6727-4909-856B-CB7F6461D2E1}" type="presOf" srcId="{8DAAC66B-8744-492E-A1E8-D1304E6B671E}" destId="{9D3D1DCA-BE6B-4866-9A7B-15872BB65D14}" srcOrd="0" destOrd="0" presId="urn:microsoft.com/office/officeart/2005/8/layout/vList5"/>
    <dgm:cxn modelId="{2CFB1CE2-D12F-4353-A438-9871E2B7B945}" type="presOf" srcId="{1648CC7F-F7DD-4975-B560-EFC11CB9BC84}" destId="{AE5D97F0-47AC-472C-9861-BE03144033E7}" srcOrd="0" destOrd="0" presId="urn:microsoft.com/office/officeart/2005/8/layout/vList5"/>
    <dgm:cxn modelId="{B97E73FE-D835-40A1-AFEC-D193460005DB}" srcId="{BD11A525-BAD4-4C90-B56E-2CE599CC35A6}" destId="{1648CC7F-F7DD-4975-B560-EFC11CB9BC84}" srcOrd="0" destOrd="0" parTransId="{94333884-D38A-4AF6-A624-DEF64393D661}" sibTransId="{84E888E5-9339-4E3D-978D-30193D63778C}"/>
    <dgm:cxn modelId="{1DFBCEA5-6F54-499E-B921-62BB8CFE83A5}" type="presOf" srcId="{4C951CC3-7CA3-45F0-BCCE-95E7A82C8D27}" destId="{702E5484-B262-4D7A-A525-56788DD92728}" srcOrd="0" destOrd="1" presId="urn:microsoft.com/office/officeart/2005/8/layout/vList5"/>
    <dgm:cxn modelId="{F02F73E4-5E14-4EA4-9EB9-47CA3C09889C}" srcId="{ABC7D6F2-17D3-465A-BB30-59A0428C0470}" destId="{BE1BCFC8-E2C0-44EB-B3A0-AD519BD3014D}" srcOrd="0" destOrd="0" parTransId="{2A062A6C-3357-4B27-8FD0-B3C0A184DED9}" sibTransId="{2E91687D-3A47-4CEB-B108-57FCD1C7D058}"/>
    <dgm:cxn modelId="{775D6954-4C27-4A37-9FF4-E2CB0F83B758}" srcId="{8DAAC66B-8744-492E-A1E8-D1304E6B671E}" destId="{BD11A525-BAD4-4C90-B56E-2CE599CC35A6}" srcOrd="1" destOrd="0" parTransId="{55BCC55F-FDC1-4CCA-9048-B75F5C5ACD81}" sibTransId="{C25EFB69-8A0D-4A10-86C5-5EE2E4870FD4}"/>
    <dgm:cxn modelId="{8B3D0D5F-6496-4049-8055-099B85A5156A}" type="presParOf" srcId="{9D3D1DCA-BE6B-4866-9A7B-15872BB65D14}" destId="{030DCCFC-5194-43C9-B3C7-8E2BF87027FC}" srcOrd="0" destOrd="0" presId="urn:microsoft.com/office/officeart/2005/8/layout/vList5"/>
    <dgm:cxn modelId="{1A491033-3ABE-4FC2-A09C-6A9ABDD4AE47}" type="presParOf" srcId="{030DCCFC-5194-43C9-B3C7-8E2BF87027FC}" destId="{C19E1568-6C5C-4CF4-8BEE-AF33B14C8A95}" srcOrd="0" destOrd="0" presId="urn:microsoft.com/office/officeart/2005/8/layout/vList5"/>
    <dgm:cxn modelId="{58D436C5-1951-419F-AD98-DFEA8E4D1F87}" type="presParOf" srcId="{030DCCFC-5194-43C9-B3C7-8E2BF87027FC}" destId="{702E5484-B262-4D7A-A525-56788DD92728}" srcOrd="1" destOrd="0" presId="urn:microsoft.com/office/officeart/2005/8/layout/vList5"/>
    <dgm:cxn modelId="{C2290521-321A-4250-9E63-63DB20B42FD0}" type="presParOf" srcId="{9D3D1DCA-BE6B-4866-9A7B-15872BB65D14}" destId="{9A50B844-34E0-4803-8CC1-EB5FCE4D7405}" srcOrd="1" destOrd="0" presId="urn:microsoft.com/office/officeart/2005/8/layout/vList5"/>
    <dgm:cxn modelId="{A5D9FDE1-FD85-4B5A-AAD4-AFF9B11918C6}" type="presParOf" srcId="{9D3D1DCA-BE6B-4866-9A7B-15872BB65D14}" destId="{2DCF6AEB-1B0A-4061-9C3C-85EB2F4ED73B}" srcOrd="2" destOrd="0" presId="urn:microsoft.com/office/officeart/2005/8/layout/vList5"/>
    <dgm:cxn modelId="{77B92324-2ED9-40C5-9CC7-428062FC0F78}" type="presParOf" srcId="{2DCF6AEB-1B0A-4061-9C3C-85EB2F4ED73B}" destId="{DF7C2078-F311-4B77-B46C-4862D652F058}" srcOrd="0" destOrd="0" presId="urn:microsoft.com/office/officeart/2005/8/layout/vList5"/>
    <dgm:cxn modelId="{3602766D-60AB-4E2D-9100-13AF9143AEA5}" type="presParOf" srcId="{2DCF6AEB-1B0A-4061-9C3C-85EB2F4ED73B}" destId="{AE5D97F0-47AC-472C-9861-BE03144033E7}" srcOrd="1" destOrd="0" presId="urn:microsoft.com/office/officeart/2005/8/layout/vList5"/>
    <dgm:cxn modelId="{5862303F-06C8-46C9-AE62-EE6EABCB37C0}" type="presParOf" srcId="{9D3D1DCA-BE6B-4866-9A7B-15872BB65D14}" destId="{9E7B12F2-1CC6-4281-9477-9742D45EC2CD}" srcOrd="3" destOrd="0" presId="urn:microsoft.com/office/officeart/2005/8/layout/vList5"/>
    <dgm:cxn modelId="{0D549B8A-48C7-456B-9C82-EC4E20ECD0D1}" type="presParOf" srcId="{9D3D1DCA-BE6B-4866-9A7B-15872BB65D14}" destId="{A02F3CEB-5173-480B-9DCB-820A408E1B3B}" srcOrd="4" destOrd="0" presId="urn:microsoft.com/office/officeart/2005/8/layout/vList5"/>
    <dgm:cxn modelId="{E5E932A4-6C17-4AF9-A2EA-14859455A465}" type="presParOf" srcId="{A02F3CEB-5173-480B-9DCB-820A408E1B3B}" destId="{8ED891F4-C8E6-4E99-A0FA-46B123034EF0}" srcOrd="0" destOrd="0" presId="urn:microsoft.com/office/officeart/2005/8/layout/vList5"/>
    <dgm:cxn modelId="{F08850C0-94EE-4378-97C9-A2E138B28FF0}" type="presParOf" srcId="{A02F3CEB-5173-480B-9DCB-820A408E1B3B}" destId="{EB909EDE-E165-43EA-AD1C-8FE66DAA03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CF61B-D465-43F2-9872-38DC5EAAF085}" type="doc">
      <dgm:prSet loTypeId="urn:microsoft.com/office/officeart/2005/8/layout/vList5" loCatId="list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F5C8A5-88B4-43DF-9508-20893EFAB4B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5300,0 т.руб.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D175F93-AFE7-4833-8859-E0C2CFFCCCE1}" type="parTrans" cxnId="{7AEE8F46-F30C-4B2A-BC6A-E321FD9DA278}">
      <dgm:prSet/>
      <dgm:spPr/>
      <dgm:t>
        <a:bodyPr/>
        <a:lstStyle/>
        <a:p>
          <a:endParaRPr lang="ru-RU"/>
        </a:p>
      </dgm:t>
    </dgm:pt>
    <dgm:pt modelId="{557EC1AD-FA9E-475B-8F1E-5200E9F7EF0E}" type="sibTrans" cxnId="{7AEE8F46-F30C-4B2A-BC6A-E321FD9DA278}">
      <dgm:prSet/>
      <dgm:spPr/>
      <dgm:t>
        <a:bodyPr/>
        <a:lstStyle/>
        <a:p>
          <a:endParaRPr lang="ru-RU"/>
        </a:p>
      </dgm:t>
    </dgm:pt>
    <dgm:pt modelId="{65BC06A0-16DA-4FC1-A2C2-0D268225777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сельхозтоваропроизводителям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0F192A2-3746-4A37-9A21-E91ECEC2E594}" type="parTrans" cxnId="{B703989F-5C6D-48E4-BCF2-2B3C54849655}">
      <dgm:prSet/>
      <dgm:spPr/>
      <dgm:t>
        <a:bodyPr/>
        <a:lstStyle/>
        <a:p>
          <a:endParaRPr lang="ru-RU"/>
        </a:p>
      </dgm:t>
    </dgm:pt>
    <dgm:pt modelId="{172E4C4A-0A6C-4F4B-8396-541685D448D2}" type="sibTrans" cxnId="{B703989F-5C6D-48E4-BCF2-2B3C54849655}">
      <dgm:prSet/>
      <dgm:spPr/>
      <dgm:t>
        <a:bodyPr/>
        <a:lstStyle/>
        <a:p>
          <a:endParaRPr lang="ru-RU"/>
        </a:p>
      </dgm:t>
    </dgm:pt>
    <dgm:pt modelId="{33357CA8-AEFC-4422-A0B6-BC28859192C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3607,6 т.руб.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7F305BC-6AE5-4C6D-B9EF-60648EB85414}" type="parTrans" cxnId="{CA5459E7-AE05-41A7-92E7-28B6EFEC404C}">
      <dgm:prSet/>
      <dgm:spPr/>
      <dgm:t>
        <a:bodyPr/>
        <a:lstStyle/>
        <a:p>
          <a:endParaRPr lang="ru-RU"/>
        </a:p>
      </dgm:t>
    </dgm:pt>
    <dgm:pt modelId="{71172AA6-DFA3-41D1-B64A-1586B9CD0DC1}" type="sibTrans" cxnId="{CA5459E7-AE05-41A7-92E7-28B6EFEC404C}">
      <dgm:prSet/>
      <dgm:spPr/>
      <dgm:t>
        <a:bodyPr/>
        <a:lstStyle/>
        <a:p>
          <a:endParaRPr lang="ru-RU"/>
        </a:p>
      </dgm:t>
    </dgm:pt>
    <dgm:pt modelId="{10D231BB-31E3-4C3C-A471-F848DCCDFFF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Проект «Спортивный клуб + спортивный сертификат»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098B19F-3E9B-4259-9D7B-B8F4F70F4C78}" type="parTrans" cxnId="{784D7305-36BE-424E-A788-2CD53A19DA8D}">
      <dgm:prSet/>
      <dgm:spPr/>
      <dgm:t>
        <a:bodyPr/>
        <a:lstStyle/>
        <a:p>
          <a:endParaRPr lang="ru-RU"/>
        </a:p>
      </dgm:t>
    </dgm:pt>
    <dgm:pt modelId="{68698CA7-DDB9-4B37-A171-7AD604755A08}" type="sibTrans" cxnId="{784D7305-36BE-424E-A788-2CD53A19DA8D}">
      <dgm:prSet/>
      <dgm:spPr/>
      <dgm:t>
        <a:bodyPr/>
        <a:lstStyle/>
        <a:p>
          <a:endParaRPr lang="ru-RU"/>
        </a:p>
      </dgm:t>
    </dgm:pt>
    <dgm:pt modelId="{50B67F7B-3CC0-47CE-94BC-EC66D0944965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277,0  т.руб.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9459108-C09D-4CE7-8D41-63DD2B55C7A7}" type="parTrans" cxnId="{62A2F08F-33C5-492D-BD11-8A6B14B4BB7B}">
      <dgm:prSet/>
      <dgm:spPr/>
      <dgm:t>
        <a:bodyPr/>
        <a:lstStyle/>
        <a:p>
          <a:endParaRPr lang="ru-RU"/>
        </a:p>
      </dgm:t>
    </dgm:pt>
    <dgm:pt modelId="{C3A83ED2-06E4-4544-9C64-90124B2DE6C9}" type="sibTrans" cxnId="{62A2F08F-33C5-492D-BD11-8A6B14B4BB7B}">
      <dgm:prSet/>
      <dgm:spPr/>
      <dgm:t>
        <a:bodyPr/>
        <a:lstStyle/>
        <a:p>
          <a:endParaRPr lang="ru-RU"/>
        </a:p>
      </dgm:t>
    </dgm:pt>
    <dgm:pt modelId="{3AC2F5EA-9644-4096-A7AA-B3EE77BA0F84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500,0  т. руб.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2798437-6F56-4E9D-A637-7966CD9ED50D}" type="parTrans" cxnId="{588DC90D-08C7-4061-8AD0-554607FAFE86}">
      <dgm:prSet/>
      <dgm:spPr/>
      <dgm:t>
        <a:bodyPr/>
        <a:lstStyle/>
        <a:p>
          <a:endParaRPr lang="ru-RU"/>
        </a:p>
      </dgm:t>
    </dgm:pt>
    <dgm:pt modelId="{F62D025E-0FC5-4DE1-86CD-227F638FE8CC}" type="sibTrans" cxnId="{588DC90D-08C7-4061-8AD0-554607FAFE86}">
      <dgm:prSet/>
      <dgm:spPr/>
      <dgm:t>
        <a:bodyPr/>
        <a:lstStyle/>
        <a:p>
          <a:endParaRPr lang="ru-RU"/>
        </a:p>
      </dgm:t>
    </dgm:pt>
    <dgm:pt modelId="{B235FA41-2AF5-4393-920A-D770C2162495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3277,0  т.руб.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EE546F5-0B22-4F15-B081-317B82E9714E}" type="parTrans" cxnId="{8F0A8B75-7331-4309-8B59-C5715647787B}">
      <dgm:prSet/>
      <dgm:spPr/>
      <dgm:t>
        <a:bodyPr/>
        <a:lstStyle/>
        <a:p>
          <a:endParaRPr lang="ru-RU"/>
        </a:p>
      </dgm:t>
    </dgm:pt>
    <dgm:pt modelId="{6C27E53F-7AAB-4FB8-9B33-B741DA8E4CEB}" type="sibTrans" cxnId="{8F0A8B75-7331-4309-8B59-C5715647787B}">
      <dgm:prSet/>
      <dgm:spPr/>
      <dgm:t>
        <a:bodyPr/>
        <a:lstStyle/>
        <a:p>
          <a:endParaRPr lang="ru-RU"/>
        </a:p>
      </dgm:t>
    </dgm:pt>
    <dgm:pt modelId="{3ED07C95-0B18-4A65-8984-1C37E689A07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на поддержку малого предпринимательства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DC90A38-709C-44D3-A0B7-B211827FB662}" type="parTrans" cxnId="{EF9C3851-BF39-40C1-BE1C-6129469FE0D6}">
      <dgm:prSet/>
      <dgm:spPr/>
      <dgm:t>
        <a:bodyPr/>
        <a:lstStyle/>
        <a:p>
          <a:endParaRPr lang="ru-RU"/>
        </a:p>
      </dgm:t>
    </dgm:pt>
    <dgm:pt modelId="{320FB03D-D290-436C-88A8-301C33FCD66E}" type="sibTrans" cxnId="{EF9C3851-BF39-40C1-BE1C-6129469FE0D6}">
      <dgm:prSet/>
      <dgm:spPr/>
      <dgm:t>
        <a:bodyPr/>
        <a:lstStyle/>
        <a:p>
          <a:endParaRPr lang="ru-RU"/>
        </a:p>
      </dgm:t>
    </dgm:pt>
    <dgm:pt modelId="{C9F0DCE9-20F5-413D-A1EF-5592B1320909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на перевозку 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пассажиров пригородного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сообщения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BB016DD-3BF3-4002-8E53-BF65C3F46E0B}" type="parTrans" cxnId="{B2AB4CD6-F253-4109-9E01-A0BD5FD64691}">
      <dgm:prSet/>
      <dgm:spPr/>
      <dgm:t>
        <a:bodyPr/>
        <a:lstStyle/>
        <a:p>
          <a:endParaRPr lang="ru-RU"/>
        </a:p>
      </dgm:t>
    </dgm:pt>
    <dgm:pt modelId="{8E0A1C3C-ACC3-4D6D-B187-DDAF30D55E44}" type="sibTrans" cxnId="{B2AB4CD6-F253-4109-9E01-A0BD5FD64691}">
      <dgm:prSet/>
      <dgm:spPr/>
      <dgm:t>
        <a:bodyPr/>
        <a:lstStyle/>
        <a:p>
          <a:endParaRPr lang="ru-RU"/>
        </a:p>
      </dgm:t>
    </dgm:pt>
    <dgm:pt modelId="{B145B0CD-6FDC-4E67-A9FA-D37D45BD9E5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по доставке товаров первой необходимости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AF3EE76-1639-404F-93C8-867366F9A55E}" type="parTrans" cxnId="{FA1D1AC3-5236-4307-96F1-F802F136CCCF}">
      <dgm:prSet/>
      <dgm:spPr/>
      <dgm:t>
        <a:bodyPr/>
        <a:lstStyle/>
        <a:p>
          <a:endParaRPr lang="ru-RU"/>
        </a:p>
      </dgm:t>
    </dgm:pt>
    <dgm:pt modelId="{8F9CF14D-F275-458E-A112-AD5F34CACDF4}" type="sibTrans" cxnId="{FA1D1AC3-5236-4307-96F1-F802F136CCCF}">
      <dgm:prSet/>
      <dgm:spPr/>
      <dgm:t>
        <a:bodyPr/>
        <a:lstStyle/>
        <a:p>
          <a:endParaRPr lang="ru-RU"/>
        </a:p>
      </dgm:t>
    </dgm:pt>
    <dgm:pt modelId="{DFB87014-E197-477C-9542-DD4E81A59E4B}" type="pres">
      <dgm:prSet presAssocID="{2B2CF61B-D465-43F2-9872-38DC5EAAF0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0423D-E0DF-4730-AF6C-5F1875002563}" type="pres">
      <dgm:prSet presAssocID="{2FF5C8A5-88B4-43DF-9508-20893EFAB4B9}" presName="linNode" presStyleCnt="0"/>
      <dgm:spPr/>
      <dgm:t>
        <a:bodyPr/>
        <a:lstStyle/>
        <a:p>
          <a:endParaRPr lang="ru-RU"/>
        </a:p>
      </dgm:t>
    </dgm:pt>
    <dgm:pt modelId="{BEA38898-9A1D-4B05-9A4E-B2F6B6B8FD04}" type="pres">
      <dgm:prSet presAssocID="{2FF5C8A5-88B4-43DF-9508-20893EFAB4B9}" presName="parentText" presStyleLbl="node1" presStyleIdx="0" presStyleCnt="5" custLinFactNeighborX="-1447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E85FE-F1EA-486D-8168-98F90E29C120}" type="pres">
      <dgm:prSet presAssocID="{2FF5C8A5-88B4-43DF-9508-20893EFAB4B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D7F18-AD05-47B4-8264-3B87663F8348}" type="pres">
      <dgm:prSet presAssocID="{557EC1AD-FA9E-475B-8F1E-5200E9F7EF0E}" presName="sp" presStyleCnt="0"/>
      <dgm:spPr/>
      <dgm:t>
        <a:bodyPr/>
        <a:lstStyle/>
        <a:p>
          <a:endParaRPr lang="ru-RU"/>
        </a:p>
      </dgm:t>
    </dgm:pt>
    <dgm:pt modelId="{4AAF8D64-39F1-46F3-95FA-A255053DB416}" type="pres">
      <dgm:prSet presAssocID="{33357CA8-AEFC-4422-A0B6-BC28859192C7}" presName="linNode" presStyleCnt="0"/>
      <dgm:spPr/>
      <dgm:t>
        <a:bodyPr/>
        <a:lstStyle/>
        <a:p>
          <a:endParaRPr lang="ru-RU"/>
        </a:p>
      </dgm:t>
    </dgm:pt>
    <dgm:pt modelId="{91E820A0-F030-4144-9680-C5BE1B2668B0}" type="pres">
      <dgm:prSet presAssocID="{33357CA8-AEFC-4422-A0B6-BC28859192C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8C6FE-5694-495F-9C5A-B6FE1AFB2E3C}" type="pres">
      <dgm:prSet presAssocID="{33357CA8-AEFC-4422-A0B6-BC28859192C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125D-2326-4534-9C45-2E8CA71612AC}" type="pres">
      <dgm:prSet presAssocID="{71172AA6-DFA3-41D1-B64A-1586B9CD0DC1}" presName="sp" presStyleCnt="0"/>
      <dgm:spPr/>
      <dgm:t>
        <a:bodyPr/>
        <a:lstStyle/>
        <a:p>
          <a:endParaRPr lang="ru-RU"/>
        </a:p>
      </dgm:t>
    </dgm:pt>
    <dgm:pt modelId="{69512891-1C98-461F-944F-ECC2B03DCC0C}" type="pres">
      <dgm:prSet presAssocID="{3AC2F5EA-9644-4096-A7AA-B3EE77BA0F84}" presName="linNode" presStyleCnt="0"/>
      <dgm:spPr/>
      <dgm:t>
        <a:bodyPr/>
        <a:lstStyle/>
        <a:p>
          <a:endParaRPr lang="ru-RU"/>
        </a:p>
      </dgm:t>
    </dgm:pt>
    <dgm:pt modelId="{5897B023-7690-4EC5-9E57-7BD42A29FEF1}" type="pres">
      <dgm:prSet presAssocID="{3AC2F5EA-9644-4096-A7AA-B3EE77BA0F84}" presName="parentText" presStyleLbl="node1" presStyleIdx="2" presStyleCnt="5" custLinFactNeighborY="-4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77AB-A030-4F6C-B7F2-6BA3C1EC8D74}" type="pres">
      <dgm:prSet presAssocID="{3AC2F5EA-9644-4096-A7AA-B3EE77BA0F84}" presName="descendantText" presStyleLbl="alignAccFollowNode1" presStyleIdx="2" presStyleCnt="5" custScaleY="109818" custLinFactNeighborX="-4835" custLinFactNeighborY="-8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E155B-E9EE-4989-BF45-DBA282635E41}" type="pres">
      <dgm:prSet presAssocID="{F62D025E-0FC5-4DE1-86CD-227F638FE8CC}" presName="sp" presStyleCnt="0"/>
      <dgm:spPr/>
      <dgm:t>
        <a:bodyPr/>
        <a:lstStyle/>
        <a:p>
          <a:endParaRPr lang="ru-RU"/>
        </a:p>
      </dgm:t>
    </dgm:pt>
    <dgm:pt modelId="{91FBF1CB-99C2-4668-BC30-A56761B964C2}" type="pres">
      <dgm:prSet presAssocID="{B235FA41-2AF5-4393-920A-D770C2162495}" presName="linNode" presStyleCnt="0"/>
      <dgm:spPr/>
      <dgm:t>
        <a:bodyPr/>
        <a:lstStyle/>
        <a:p>
          <a:endParaRPr lang="ru-RU"/>
        </a:p>
      </dgm:t>
    </dgm:pt>
    <dgm:pt modelId="{0CAECDB6-D770-4B7E-BD0C-A01C5DE31A7F}" type="pres">
      <dgm:prSet presAssocID="{B235FA41-2AF5-4393-920A-D770C216249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47D18-F44D-4B93-8422-46E1CC77ADC5}" type="pres">
      <dgm:prSet presAssocID="{B235FA41-2AF5-4393-920A-D770C2162495}" presName="descendantText" presStyleLbl="alignAccFollowNode1" presStyleIdx="3" presStyleCnt="5" custLinFactNeighborX="309" custLinFactNeighborY="8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FE782-778C-414C-B427-826DC171FD75}" type="pres">
      <dgm:prSet presAssocID="{6C27E53F-7AAB-4FB8-9B33-B741DA8E4CEB}" presName="sp" presStyleCnt="0"/>
      <dgm:spPr/>
      <dgm:t>
        <a:bodyPr/>
        <a:lstStyle/>
        <a:p>
          <a:endParaRPr lang="ru-RU"/>
        </a:p>
      </dgm:t>
    </dgm:pt>
    <dgm:pt modelId="{071A7B92-C042-479A-A094-64BAA9191275}" type="pres">
      <dgm:prSet presAssocID="{50B67F7B-3CC0-47CE-94BC-EC66D0944965}" presName="linNode" presStyleCnt="0"/>
      <dgm:spPr/>
      <dgm:t>
        <a:bodyPr/>
        <a:lstStyle/>
        <a:p>
          <a:endParaRPr lang="ru-RU"/>
        </a:p>
      </dgm:t>
    </dgm:pt>
    <dgm:pt modelId="{A034E466-63F9-4994-B951-492536CA8750}" type="pres">
      <dgm:prSet presAssocID="{50B67F7B-3CC0-47CE-94BC-EC66D094496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9682B-9DF6-4D0D-A10E-DC6F10E5D37F}" type="pres">
      <dgm:prSet presAssocID="{50B67F7B-3CC0-47CE-94BC-EC66D0944965}" presName="descendantText" presStyleLbl="alignAccFollowNode1" presStyleIdx="4" presStyleCnt="5" custLinFactNeighborX="2881" custLinFactNeighborY="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A58FB-FA23-402D-BDAF-27EF643EF958}" type="presOf" srcId="{2FF5C8A5-88B4-43DF-9508-20893EFAB4B9}" destId="{BEA38898-9A1D-4B05-9A4E-B2F6B6B8FD04}" srcOrd="0" destOrd="0" presId="urn:microsoft.com/office/officeart/2005/8/layout/vList5"/>
    <dgm:cxn modelId="{38081D93-C6AA-43E2-861D-BD7227C65D67}" type="presOf" srcId="{10D231BB-31E3-4C3C-A471-F848DCCDFFF1}" destId="{C8A8C6FE-5694-495F-9C5A-B6FE1AFB2E3C}" srcOrd="0" destOrd="0" presId="urn:microsoft.com/office/officeart/2005/8/layout/vList5"/>
    <dgm:cxn modelId="{CA5459E7-AE05-41A7-92E7-28B6EFEC404C}" srcId="{2B2CF61B-D465-43F2-9872-38DC5EAAF085}" destId="{33357CA8-AEFC-4422-A0B6-BC28859192C7}" srcOrd="1" destOrd="0" parTransId="{77F305BC-6AE5-4C6D-B9EF-60648EB85414}" sibTransId="{71172AA6-DFA3-41D1-B64A-1586B9CD0DC1}"/>
    <dgm:cxn modelId="{8B97AB9F-5EBB-4AB7-8E31-BBFB29ADB086}" type="presOf" srcId="{50B67F7B-3CC0-47CE-94BC-EC66D0944965}" destId="{A034E466-63F9-4994-B951-492536CA8750}" srcOrd="0" destOrd="0" presId="urn:microsoft.com/office/officeart/2005/8/layout/vList5"/>
    <dgm:cxn modelId="{77507503-325D-4B60-82E5-B3EB3FCFF0F5}" type="presOf" srcId="{C9F0DCE9-20F5-413D-A1EF-5592B1320909}" destId="{86247D18-F44D-4B93-8422-46E1CC77ADC5}" srcOrd="0" destOrd="0" presId="urn:microsoft.com/office/officeart/2005/8/layout/vList5"/>
    <dgm:cxn modelId="{B2AB4CD6-F253-4109-9E01-A0BD5FD64691}" srcId="{B235FA41-2AF5-4393-920A-D770C2162495}" destId="{C9F0DCE9-20F5-413D-A1EF-5592B1320909}" srcOrd="0" destOrd="0" parTransId="{0BB016DD-3BF3-4002-8E53-BF65C3F46E0B}" sibTransId="{8E0A1C3C-ACC3-4D6D-B187-DDAF30D55E44}"/>
    <dgm:cxn modelId="{BCB01A89-3EB3-40F9-938F-B109BB49177F}" type="presOf" srcId="{B145B0CD-6FDC-4E67-A9FA-D37D45BD9E52}" destId="{9999682B-9DF6-4D0D-A10E-DC6F10E5D37F}" srcOrd="0" destOrd="0" presId="urn:microsoft.com/office/officeart/2005/8/layout/vList5"/>
    <dgm:cxn modelId="{635A5BF7-1AF4-439C-AFEB-26B25BF05C0F}" type="presOf" srcId="{2B2CF61B-D465-43F2-9872-38DC5EAAF085}" destId="{DFB87014-E197-477C-9542-DD4E81A59E4B}" srcOrd="0" destOrd="0" presId="urn:microsoft.com/office/officeart/2005/8/layout/vList5"/>
    <dgm:cxn modelId="{EF9C3851-BF39-40C1-BE1C-6129469FE0D6}" srcId="{3AC2F5EA-9644-4096-A7AA-B3EE77BA0F84}" destId="{3ED07C95-0B18-4A65-8984-1C37E689A07E}" srcOrd="0" destOrd="0" parTransId="{FDC90A38-709C-44D3-A0B7-B211827FB662}" sibTransId="{320FB03D-D290-436C-88A8-301C33FCD66E}"/>
    <dgm:cxn modelId="{62A2F08F-33C5-492D-BD11-8A6B14B4BB7B}" srcId="{2B2CF61B-D465-43F2-9872-38DC5EAAF085}" destId="{50B67F7B-3CC0-47CE-94BC-EC66D0944965}" srcOrd="4" destOrd="0" parTransId="{F9459108-C09D-4CE7-8D41-63DD2B55C7A7}" sibTransId="{C3A83ED2-06E4-4544-9C64-90124B2DE6C9}"/>
    <dgm:cxn modelId="{FA1D1AC3-5236-4307-96F1-F802F136CCCF}" srcId="{50B67F7B-3CC0-47CE-94BC-EC66D0944965}" destId="{B145B0CD-6FDC-4E67-A9FA-D37D45BD9E52}" srcOrd="0" destOrd="0" parTransId="{6AF3EE76-1639-404F-93C8-867366F9A55E}" sibTransId="{8F9CF14D-F275-458E-A112-AD5F34CACDF4}"/>
    <dgm:cxn modelId="{DD38A0E6-2040-4F41-AEA2-D292D5734653}" type="presOf" srcId="{3AC2F5EA-9644-4096-A7AA-B3EE77BA0F84}" destId="{5897B023-7690-4EC5-9E57-7BD42A29FEF1}" srcOrd="0" destOrd="0" presId="urn:microsoft.com/office/officeart/2005/8/layout/vList5"/>
    <dgm:cxn modelId="{AEDC9DEB-A60B-44C8-A939-765FDF3D526E}" type="presOf" srcId="{3ED07C95-0B18-4A65-8984-1C37E689A07E}" destId="{A20577AB-A030-4F6C-B7F2-6BA3C1EC8D74}" srcOrd="0" destOrd="0" presId="urn:microsoft.com/office/officeart/2005/8/layout/vList5"/>
    <dgm:cxn modelId="{588DC90D-08C7-4061-8AD0-554607FAFE86}" srcId="{2B2CF61B-D465-43F2-9872-38DC5EAAF085}" destId="{3AC2F5EA-9644-4096-A7AA-B3EE77BA0F84}" srcOrd="2" destOrd="0" parTransId="{32798437-6F56-4E9D-A637-7966CD9ED50D}" sibTransId="{F62D025E-0FC5-4DE1-86CD-227F638FE8CC}"/>
    <dgm:cxn modelId="{42981670-8C9B-4CD2-96A8-15BD5F693E4D}" type="presOf" srcId="{B235FA41-2AF5-4393-920A-D770C2162495}" destId="{0CAECDB6-D770-4B7E-BD0C-A01C5DE31A7F}" srcOrd="0" destOrd="0" presId="urn:microsoft.com/office/officeart/2005/8/layout/vList5"/>
    <dgm:cxn modelId="{7AEE8F46-F30C-4B2A-BC6A-E321FD9DA278}" srcId="{2B2CF61B-D465-43F2-9872-38DC5EAAF085}" destId="{2FF5C8A5-88B4-43DF-9508-20893EFAB4B9}" srcOrd="0" destOrd="0" parTransId="{0D175F93-AFE7-4833-8859-E0C2CFFCCCE1}" sibTransId="{557EC1AD-FA9E-475B-8F1E-5200E9F7EF0E}"/>
    <dgm:cxn modelId="{B703989F-5C6D-48E4-BCF2-2B3C54849655}" srcId="{2FF5C8A5-88B4-43DF-9508-20893EFAB4B9}" destId="{65BC06A0-16DA-4FC1-A2C2-0D268225777C}" srcOrd="0" destOrd="0" parTransId="{30F192A2-3746-4A37-9A21-E91ECEC2E594}" sibTransId="{172E4C4A-0A6C-4F4B-8396-541685D448D2}"/>
    <dgm:cxn modelId="{784D7305-36BE-424E-A788-2CD53A19DA8D}" srcId="{33357CA8-AEFC-4422-A0B6-BC28859192C7}" destId="{10D231BB-31E3-4C3C-A471-F848DCCDFFF1}" srcOrd="0" destOrd="0" parTransId="{C098B19F-3E9B-4259-9D7B-B8F4F70F4C78}" sibTransId="{68698CA7-DDB9-4B37-A171-7AD604755A08}"/>
    <dgm:cxn modelId="{A78BF6EA-C307-4525-831E-99AD6C78F13A}" type="presOf" srcId="{65BC06A0-16DA-4FC1-A2C2-0D268225777C}" destId="{9B6E85FE-F1EA-486D-8168-98F90E29C120}" srcOrd="0" destOrd="0" presId="urn:microsoft.com/office/officeart/2005/8/layout/vList5"/>
    <dgm:cxn modelId="{8F0A8B75-7331-4309-8B59-C5715647787B}" srcId="{2B2CF61B-D465-43F2-9872-38DC5EAAF085}" destId="{B235FA41-2AF5-4393-920A-D770C2162495}" srcOrd="3" destOrd="0" parTransId="{9EE546F5-0B22-4F15-B081-317B82E9714E}" sibTransId="{6C27E53F-7AAB-4FB8-9B33-B741DA8E4CEB}"/>
    <dgm:cxn modelId="{EF173263-5181-4EAE-A8CA-473F49A2B3A8}" type="presOf" srcId="{33357CA8-AEFC-4422-A0B6-BC28859192C7}" destId="{91E820A0-F030-4144-9680-C5BE1B2668B0}" srcOrd="0" destOrd="0" presId="urn:microsoft.com/office/officeart/2005/8/layout/vList5"/>
    <dgm:cxn modelId="{9D58DAF3-4B9F-4728-823F-5F07A224B2A5}" type="presParOf" srcId="{DFB87014-E197-477C-9542-DD4E81A59E4B}" destId="{41D0423D-E0DF-4730-AF6C-5F1875002563}" srcOrd="0" destOrd="0" presId="urn:microsoft.com/office/officeart/2005/8/layout/vList5"/>
    <dgm:cxn modelId="{7AE3F135-4B56-4719-B317-09F261384971}" type="presParOf" srcId="{41D0423D-E0DF-4730-AF6C-5F1875002563}" destId="{BEA38898-9A1D-4B05-9A4E-B2F6B6B8FD04}" srcOrd="0" destOrd="0" presId="urn:microsoft.com/office/officeart/2005/8/layout/vList5"/>
    <dgm:cxn modelId="{A6A06C77-24C5-4EA4-9D8C-F8F6BF0C5763}" type="presParOf" srcId="{41D0423D-E0DF-4730-AF6C-5F1875002563}" destId="{9B6E85FE-F1EA-486D-8168-98F90E29C120}" srcOrd="1" destOrd="0" presId="urn:microsoft.com/office/officeart/2005/8/layout/vList5"/>
    <dgm:cxn modelId="{F37B912E-4D00-40D0-AF86-F32D19892446}" type="presParOf" srcId="{DFB87014-E197-477C-9542-DD4E81A59E4B}" destId="{0E2D7F18-AD05-47B4-8264-3B87663F8348}" srcOrd="1" destOrd="0" presId="urn:microsoft.com/office/officeart/2005/8/layout/vList5"/>
    <dgm:cxn modelId="{630EB0C5-20FB-41FC-A6B3-5C890EFEBE34}" type="presParOf" srcId="{DFB87014-E197-477C-9542-DD4E81A59E4B}" destId="{4AAF8D64-39F1-46F3-95FA-A255053DB416}" srcOrd="2" destOrd="0" presId="urn:microsoft.com/office/officeart/2005/8/layout/vList5"/>
    <dgm:cxn modelId="{56E20048-667A-41FB-AF9F-61C40CF86A3C}" type="presParOf" srcId="{4AAF8D64-39F1-46F3-95FA-A255053DB416}" destId="{91E820A0-F030-4144-9680-C5BE1B2668B0}" srcOrd="0" destOrd="0" presId="urn:microsoft.com/office/officeart/2005/8/layout/vList5"/>
    <dgm:cxn modelId="{62EFB4B7-DD4C-49C7-BE08-1E3B44523F11}" type="presParOf" srcId="{4AAF8D64-39F1-46F3-95FA-A255053DB416}" destId="{C8A8C6FE-5694-495F-9C5A-B6FE1AFB2E3C}" srcOrd="1" destOrd="0" presId="urn:microsoft.com/office/officeart/2005/8/layout/vList5"/>
    <dgm:cxn modelId="{943D3C58-57E5-44B3-A3F4-191A928D1EE9}" type="presParOf" srcId="{DFB87014-E197-477C-9542-DD4E81A59E4B}" destId="{9BAD125D-2326-4534-9C45-2E8CA71612AC}" srcOrd="3" destOrd="0" presId="urn:microsoft.com/office/officeart/2005/8/layout/vList5"/>
    <dgm:cxn modelId="{53EFCA13-B868-49B3-9A7E-0D9DE4EF3A79}" type="presParOf" srcId="{DFB87014-E197-477C-9542-DD4E81A59E4B}" destId="{69512891-1C98-461F-944F-ECC2B03DCC0C}" srcOrd="4" destOrd="0" presId="urn:microsoft.com/office/officeart/2005/8/layout/vList5"/>
    <dgm:cxn modelId="{B0F197B6-4A73-47DD-BDE5-A0762843909E}" type="presParOf" srcId="{69512891-1C98-461F-944F-ECC2B03DCC0C}" destId="{5897B023-7690-4EC5-9E57-7BD42A29FEF1}" srcOrd="0" destOrd="0" presId="urn:microsoft.com/office/officeart/2005/8/layout/vList5"/>
    <dgm:cxn modelId="{5334C52F-453F-40EC-B560-86DAE1E009E5}" type="presParOf" srcId="{69512891-1C98-461F-944F-ECC2B03DCC0C}" destId="{A20577AB-A030-4F6C-B7F2-6BA3C1EC8D74}" srcOrd="1" destOrd="0" presId="urn:microsoft.com/office/officeart/2005/8/layout/vList5"/>
    <dgm:cxn modelId="{268EC049-6437-45AE-834E-1CD6546A881E}" type="presParOf" srcId="{DFB87014-E197-477C-9542-DD4E81A59E4B}" destId="{C9DE155B-E9EE-4989-BF45-DBA282635E41}" srcOrd="5" destOrd="0" presId="urn:microsoft.com/office/officeart/2005/8/layout/vList5"/>
    <dgm:cxn modelId="{4EF8DC3D-2973-471C-BB4C-6648437867CC}" type="presParOf" srcId="{DFB87014-E197-477C-9542-DD4E81A59E4B}" destId="{91FBF1CB-99C2-4668-BC30-A56761B964C2}" srcOrd="6" destOrd="0" presId="urn:microsoft.com/office/officeart/2005/8/layout/vList5"/>
    <dgm:cxn modelId="{2C612788-363E-48F9-86BE-7E75D19558E5}" type="presParOf" srcId="{91FBF1CB-99C2-4668-BC30-A56761B964C2}" destId="{0CAECDB6-D770-4B7E-BD0C-A01C5DE31A7F}" srcOrd="0" destOrd="0" presId="urn:microsoft.com/office/officeart/2005/8/layout/vList5"/>
    <dgm:cxn modelId="{EB10BE20-0BE0-4FF5-94CB-2F287F5B234D}" type="presParOf" srcId="{91FBF1CB-99C2-4668-BC30-A56761B964C2}" destId="{86247D18-F44D-4B93-8422-46E1CC77ADC5}" srcOrd="1" destOrd="0" presId="urn:microsoft.com/office/officeart/2005/8/layout/vList5"/>
    <dgm:cxn modelId="{BD050ED3-01B8-48A4-9B95-4F9B05468E3D}" type="presParOf" srcId="{DFB87014-E197-477C-9542-DD4E81A59E4B}" destId="{AD3FE782-778C-414C-B427-826DC171FD75}" srcOrd="7" destOrd="0" presId="urn:microsoft.com/office/officeart/2005/8/layout/vList5"/>
    <dgm:cxn modelId="{A81ADC82-EAD8-485C-9E19-0ED6D45F69B8}" type="presParOf" srcId="{DFB87014-E197-477C-9542-DD4E81A59E4B}" destId="{071A7B92-C042-479A-A094-64BAA9191275}" srcOrd="8" destOrd="0" presId="urn:microsoft.com/office/officeart/2005/8/layout/vList5"/>
    <dgm:cxn modelId="{4C7F04E9-DDE2-4A69-80CB-04A3625D8575}" type="presParOf" srcId="{071A7B92-C042-479A-A094-64BAA9191275}" destId="{A034E466-63F9-4994-B951-492536CA8750}" srcOrd="0" destOrd="0" presId="urn:microsoft.com/office/officeart/2005/8/layout/vList5"/>
    <dgm:cxn modelId="{AC8335A0-43FD-4260-BAE0-D3EE2A689688}" type="presParOf" srcId="{071A7B92-C042-479A-A094-64BAA9191275}" destId="{9999682B-9DF6-4D0D-A10E-DC6F10E5D3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F2C25F-1D42-42EA-B6BD-E91AB3179AB2}" type="doc">
      <dgm:prSet loTypeId="urn:microsoft.com/office/officeart/2005/8/layout/vList5" loCatId="list" qsTypeId="urn:microsoft.com/office/officeart/2005/8/quickstyle/simple1#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B69501F-16E2-4341-90F3-530AAD78022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8492,0 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т.руб.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B07FC79-A49A-486F-9CFC-EA2C6ACB531B}" type="parTrans" cxnId="{A7DA9B53-0353-4CCA-801C-D767B5991CE6}">
      <dgm:prSet/>
      <dgm:spPr/>
      <dgm:t>
        <a:bodyPr/>
        <a:lstStyle/>
        <a:p>
          <a:endParaRPr lang="ru-RU"/>
        </a:p>
      </dgm:t>
    </dgm:pt>
    <dgm:pt modelId="{55BB9DF9-3BD9-47AF-9C7A-49696D800556}" type="sibTrans" cxnId="{A7DA9B53-0353-4CCA-801C-D767B5991CE6}">
      <dgm:prSet/>
      <dgm:spPr/>
      <dgm:t>
        <a:bodyPr/>
        <a:lstStyle/>
        <a:p>
          <a:endParaRPr lang="ru-RU"/>
        </a:p>
      </dgm:t>
    </dgm:pt>
    <dgm:pt modelId="{664F12E2-09DC-42AE-B8A7-2FDFBACC9EA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Приобретение жилья ветеранам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505853A-4C13-4BC5-BDC4-8B7406C6A76B}" type="parTrans" cxnId="{3E764720-CFFE-479C-8FD8-E3D8004236B5}">
      <dgm:prSet/>
      <dgm:spPr/>
      <dgm:t>
        <a:bodyPr/>
        <a:lstStyle/>
        <a:p>
          <a:endParaRPr lang="ru-RU"/>
        </a:p>
      </dgm:t>
    </dgm:pt>
    <dgm:pt modelId="{26F28364-7A4D-43AE-8635-E60A25402618}" type="sibTrans" cxnId="{3E764720-CFFE-479C-8FD8-E3D8004236B5}">
      <dgm:prSet/>
      <dgm:spPr/>
      <dgm:t>
        <a:bodyPr/>
        <a:lstStyle/>
        <a:p>
          <a:endParaRPr lang="ru-RU"/>
        </a:p>
      </dgm:t>
    </dgm:pt>
    <dgm:pt modelId="{ADE5210F-A5B5-4310-9BD1-1018BD484D39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9391,8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C90DAA-1D46-40C3-9764-10F9AF8B14F9}" type="parTrans" cxnId="{9EAD977B-8C9C-4702-8DFC-71B53D38330A}">
      <dgm:prSet/>
      <dgm:spPr/>
      <dgm:t>
        <a:bodyPr/>
        <a:lstStyle/>
        <a:p>
          <a:endParaRPr lang="ru-RU"/>
        </a:p>
      </dgm:t>
    </dgm:pt>
    <dgm:pt modelId="{531E5167-A9C5-4FA1-909F-046F1C1BA774}" type="sibTrans" cxnId="{9EAD977B-8C9C-4702-8DFC-71B53D38330A}">
      <dgm:prSet/>
      <dgm:spPr/>
      <dgm:t>
        <a:bodyPr/>
        <a:lstStyle/>
        <a:p>
          <a:endParaRPr lang="ru-RU"/>
        </a:p>
      </dgm:t>
    </dgm:pt>
    <dgm:pt modelId="{FD34C09F-A36E-458A-B290-1BC3B508CFD1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1 829,1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т.руб.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827B38-BE8C-449F-B18E-6198AFBCF4D0}" type="parTrans" cxnId="{F2108B6F-BBE3-489B-A1BC-86D3E5A83D4E}">
      <dgm:prSet/>
      <dgm:spPr/>
      <dgm:t>
        <a:bodyPr/>
        <a:lstStyle/>
        <a:p>
          <a:endParaRPr lang="ru-RU"/>
        </a:p>
      </dgm:t>
    </dgm:pt>
    <dgm:pt modelId="{DB8B5DF0-E182-4518-83E8-9D49816D941B}" type="sibTrans" cxnId="{F2108B6F-BBE3-489B-A1BC-86D3E5A83D4E}">
      <dgm:prSet/>
      <dgm:spPr/>
      <dgm:t>
        <a:bodyPr/>
        <a:lstStyle/>
        <a:p>
          <a:endParaRPr lang="ru-RU"/>
        </a:p>
      </dgm:t>
    </dgm:pt>
    <dgm:pt modelId="{92C441B7-70DA-477D-AEE8-3428F4A64EC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Коммунальные специалистам на селе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9F5F006-313A-4B93-8B85-716EAE7A1F19}" type="parTrans" cxnId="{9EC18BCA-9540-4330-B7E9-92A10147074C}">
      <dgm:prSet/>
      <dgm:spPr/>
      <dgm:t>
        <a:bodyPr/>
        <a:lstStyle/>
        <a:p>
          <a:endParaRPr lang="ru-RU"/>
        </a:p>
      </dgm:t>
    </dgm:pt>
    <dgm:pt modelId="{65D6C053-57C5-4793-AA77-3C6412E8A9A0}" type="sibTrans" cxnId="{9EC18BCA-9540-4330-B7E9-92A10147074C}">
      <dgm:prSet/>
      <dgm:spPr/>
      <dgm:t>
        <a:bodyPr/>
        <a:lstStyle/>
        <a:p>
          <a:endParaRPr lang="ru-RU"/>
        </a:p>
      </dgm:t>
    </dgm:pt>
    <dgm:pt modelId="{D1BC00AC-2A8B-4EE6-A7A4-78AB002A8B77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Компенсация родительской платы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37F3359-3EBE-4E9E-A7A7-8CAC55DCCFBA}" type="parTrans" cxnId="{D714838B-B033-4348-A913-6F4291FC0CE0}">
      <dgm:prSet/>
      <dgm:spPr/>
      <dgm:t>
        <a:bodyPr/>
        <a:lstStyle/>
        <a:p>
          <a:endParaRPr lang="ru-RU"/>
        </a:p>
      </dgm:t>
    </dgm:pt>
    <dgm:pt modelId="{83A942C5-5D19-41E2-A9B7-34657FED281A}" type="sibTrans" cxnId="{D714838B-B033-4348-A913-6F4291FC0CE0}">
      <dgm:prSet/>
      <dgm:spPr/>
      <dgm:t>
        <a:bodyPr/>
        <a:lstStyle/>
        <a:p>
          <a:endParaRPr lang="ru-RU"/>
        </a:p>
      </dgm:t>
    </dgm:pt>
    <dgm:pt modelId="{046C1B1F-A999-477C-B55D-7F0424C70A3B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Поддержка многодетных, малоимущих семей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895FCAD-3ABA-400A-A621-55797B5E106A}" type="sibTrans" cxnId="{D242A729-6192-4620-82AC-4D34175532BB}">
      <dgm:prSet/>
      <dgm:spPr/>
      <dgm:t>
        <a:bodyPr/>
        <a:lstStyle/>
        <a:p>
          <a:endParaRPr lang="ru-RU"/>
        </a:p>
      </dgm:t>
    </dgm:pt>
    <dgm:pt modelId="{06FA5546-8EF5-444B-85AD-8CD74FDF8816}" type="parTrans" cxnId="{D242A729-6192-4620-82AC-4D34175532BB}">
      <dgm:prSet/>
      <dgm:spPr/>
      <dgm:t>
        <a:bodyPr/>
        <a:lstStyle/>
        <a:p>
          <a:endParaRPr lang="ru-RU"/>
        </a:p>
      </dgm:t>
    </dgm:pt>
    <dgm:pt modelId="{C8FBE4FD-1608-4360-9B2F-2C9AE3961CA6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11 456,6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8A51B17-9938-4991-AC8E-A0670B75A380}" type="sibTrans" cxnId="{F53719A5-44A2-4647-AF6E-59921381FCBC}">
      <dgm:prSet/>
      <dgm:spPr/>
      <dgm:t>
        <a:bodyPr/>
        <a:lstStyle/>
        <a:p>
          <a:endParaRPr lang="ru-RU"/>
        </a:p>
      </dgm:t>
    </dgm:pt>
    <dgm:pt modelId="{4B89E9A9-86A7-47A5-8B89-C7B14B60BA4C}" type="parTrans" cxnId="{F53719A5-44A2-4647-AF6E-59921381FCBC}">
      <dgm:prSet/>
      <dgm:spPr/>
      <dgm:t>
        <a:bodyPr/>
        <a:lstStyle/>
        <a:p>
          <a:endParaRPr lang="ru-RU"/>
        </a:p>
      </dgm:t>
    </dgm:pt>
    <dgm:pt modelId="{BF206DF0-D9AC-4739-96F4-F903B61BD75D}" type="pres">
      <dgm:prSet presAssocID="{D5F2C25F-1D42-42EA-B6BD-E91AB3179A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1381A-F171-4657-8093-487582D79AC2}" type="pres">
      <dgm:prSet presAssocID="{2B69501F-16E2-4341-90F3-530AAD78022D}" presName="linNode" presStyleCnt="0"/>
      <dgm:spPr/>
      <dgm:t>
        <a:bodyPr/>
        <a:lstStyle/>
        <a:p>
          <a:endParaRPr lang="ru-RU"/>
        </a:p>
      </dgm:t>
    </dgm:pt>
    <dgm:pt modelId="{AAE69230-1903-48CF-A38E-AA75DEA706CD}" type="pres">
      <dgm:prSet presAssocID="{2B69501F-16E2-4341-90F3-530AAD78022D}" presName="parentText" presStyleLbl="node1" presStyleIdx="0" presStyleCnt="4" custScaleY="44637" custLinFactNeighborX="1447" custLinFactNeighborY="91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98AF3-8BCC-4AEC-BD15-3C0E60749019}" type="pres">
      <dgm:prSet presAssocID="{2B69501F-16E2-4341-90F3-530AAD78022D}" presName="descendantText" presStyleLbl="alignAccFollowNode1" presStyleIdx="0" presStyleCnt="4" custScaleY="26028" custLinFactY="18316" custLinFactNeighborX="3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668D7-8592-482A-99E8-110FB9E4D51C}" type="pres">
      <dgm:prSet presAssocID="{55BB9DF9-3BD9-47AF-9C7A-49696D800556}" presName="sp" presStyleCnt="0"/>
      <dgm:spPr/>
      <dgm:t>
        <a:bodyPr/>
        <a:lstStyle/>
        <a:p>
          <a:endParaRPr lang="ru-RU"/>
        </a:p>
      </dgm:t>
    </dgm:pt>
    <dgm:pt modelId="{0C9D0A72-C8F4-42B3-B9DA-1144872BBB5F}" type="pres">
      <dgm:prSet presAssocID="{C8FBE4FD-1608-4360-9B2F-2C9AE3961CA6}" presName="linNode" presStyleCnt="0"/>
      <dgm:spPr/>
      <dgm:t>
        <a:bodyPr/>
        <a:lstStyle/>
        <a:p>
          <a:endParaRPr lang="ru-RU"/>
        </a:p>
      </dgm:t>
    </dgm:pt>
    <dgm:pt modelId="{192CD018-E490-4CB6-8827-324E0D78DFD9}" type="pres">
      <dgm:prSet presAssocID="{C8FBE4FD-1608-4360-9B2F-2C9AE3961CA6}" presName="parentText" presStyleLbl="node1" presStyleIdx="1" presStyleCnt="4" custScaleX="100617" custScaleY="42350" custLinFactNeighborY="-522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D8F3-A176-4D00-B9A1-A4D7CA02CF3D}" type="pres">
      <dgm:prSet presAssocID="{C8FBE4FD-1608-4360-9B2F-2C9AE3961CA6}" presName="descendantText" presStyleLbl="alignAccFollowNode1" presStyleIdx="1" presStyleCnt="4" custScaleY="43700" custLinFactNeighborX="-14" custLinFactNeighborY="-63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BB42E-5790-4220-BB30-9578D7D4FC10}" type="pres">
      <dgm:prSet presAssocID="{38A51B17-9938-4991-AC8E-A0670B75A380}" presName="sp" presStyleCnt="0"/>
      <dgm:spPr/>
      <dgm:t>
        <a:bodyPr/>
        <a:lstStyle/>
        <a:p>
          <a:endParaRPr lang="ru-RU"/>
        </a:p>
      </dgm:t>
    </dgm:pt>
    <dgm:pt modelId="{26220D0A-D6C4-4CCC-B7C1-29A472ED6917}" type="pres">
      <dgm:prSet presAssocID="{ADE5210F-A5B5-4310-9BD1-1018BD484D39}" presName="linNode" presStyleCnt="0"/>
      <dgm:spPr/>
      <dgm:t>
        <a:bodyPr/>
        <a:lstStyle/>
        <a:p>
          <a:endParaRPr lang="ru-RU"/>
        </a:p>
      </dgm:t>
    </dgm:pt>
    <dgm:pt modelId="{9B75BE45-5A13-4AA6-99F7-1872B626EA05}" type="pres">
      <dgm:prSet presAssocID="{ADE5210F-A5B5-4310-9BD1-1018BD484D39}" presName="parentText" presStyleLbl="node1" presStyleIdx="2" presStyleCnt="4" custAng="0" custFlipVert="0" custScaleY="43636" custLinFactNeighborX="1447" custLinFactNeighborY="-539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CF119-ADBE-497F-9EA1-441B2ACA3149}" type="pres">
      <dgm:prSet presAssocID="{ADE5210F-A5B5-4310-9BD1-1018BD484D39}" presName="descendantText" presStyleLbl="alignAccFollowNode1" presStyleIdx="2" presStyleCnt="4" custScaleY="35114" custLinFactNeighborX="309" custLinFactNeighborY="-61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30DF1-086E-4D4A-AAEE-60F9B5D82F9E}" type="pres">
      <dgm:prSet presAssocID="{531E5167-A9C5-4FA1-909F-046F1C1BA774}" presName="sp" presStyleCnt="0"/>
      <dgm:spPr/>
      <dgm:t>
        <a:bodyPr/>
        <a:lstStyle/>
        <a:p>
          <a:endParaRPr lang="ru-RU"/>
        </a:p>
      </dgm:t>
    </dgm:pt>
    <dgm:pt modelId="{703E0908-D3E3-4F09-B9D1-CE270D3492A8}" type="pres">
      <dgm:prSet presAssocID="{FD34C09F-A36E-458A-B290-1BC3B508CFD1}" presName="linNode" presStyleCnt="0"/>
      <dgm:spPr/>
      <dgm:t>
        <a:bodyPr/>
        <a:lstStyle/>
        <a:p>
          <a:endParaRPr lang="ru-RU"/>
        </a:p>
      </dgm:t>
    </dgm:pt>
    <dgm:pt modelId="{0EC7DCDD-F786-40AD-81A2-07550B4B327E}" type="pres">
      <dgm:prSet presAssocID="{FD34C09F-A36E-458A-B290-1BC3B508CFD1}" presName="parentText" presStyleLbl="node1" presStyleIdx="3" presStyleCnt="4" custScaleY="42107" custLinFactNeighborX="1447" custLinFactNeighborY="-6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749E9-D9AC-4EEE-AA93-4B89258AC9E7}" type="pres">
      <dgm:prSet presAssocID="{FD34C09F-A36E-458A-B290-1BC3B508CFD1}" presName="descendantText" presStyleLbl="alignAccFollowNode1" presStyleIdx="3" presStyleCnt="4" custScaleY="29689" custLinFactNeighborX="2881" custLinFactNeighborY="-1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6D855-D1BA-444F-8776-C1548EFD490D}" type="presOf" srcId="{92C441B7-70DA-477D-AEE8-3428F4A64ECE}" destId="{F73CF119-ADBE-497F-9EA1-441B2ACA3149}" srcOrd="0" destOrd="0" presId="urn:microsoft.com/office/officeart/2005/8/layout/vList5"/>
    <dgm:cxn modelId="{D714838B-B033-4348-A913-6F4291FC0CE0}" srcId="{FD34C09F-A36E-458A-B290-1BC3B508CFD1}" destId="{D1BC00AC-2A8B-4EE6-A7A4-78AB002A8B77}" srcOrd="0" destOrd="0" parTransId="{037F3359-3EBE-4E9E-A7A7-8CAC55DCCFBA}" sibTransId="{83A942C5-5D19-41E2-A9B7-34657FED281A}"/>
    <dgm:cxn modelId="{F2108B6F-BBE3-489B-A1BC-86D3E5A83D4E}" srcId="{D5F2C25F-1D42-42EA-B6BD-E91AB3179AB2}" destId="{FD34C09F-A36E-458A-B290-1BC3B508CFD1}" srcOrd="3" destOrd="0" parTransId="{A7827B38-BE8C-449F-B18E-6198AFBCF4D0}" sibTransId="{DB8B5DF0-E182-4518-83E8-9D49816D941B}"/>
    <dgm:cxn modelId="{3E764720-CFFE-479C-8FD8-E3D8004236B5}" srcId="{2B69501F-16E2-4341-90F3-530AAD78022D}" destId="{664F12E2-09DC-42AE-B8A7-2FDFBACC9EAB}" srcOrd="0" destOrd="0" parTransId="{B505853A-4C13-4BC5-BDC4-8B7406C6A76B}" sibTransId="{26F28364-7A4D-43AE-8635-E60A25402618}"/>
    <dgm:cxn modelId="{BBB43BEE-06FC-4265-AEB5-27225CDBA681}" type="presOf" srcId="{FD34C09F-A36E-458A-B290-1BC3B508CFD1}" destId="{0EC7DCDD-F786-40AD-81A2-07550B4B327E}" srcOrd="0" destOrd="0" presId="urn:microsoft.com/office/officeart/2005/8/layout/vList5"/>
    <dgm:cxn modelId="{5B0F4601-7FC0-426C-A14A-9806EAB4F290}" type="presOf" srcId="{D5F2C25F-1D42-42EA-B6BD-E91AB3179AB2}" destId="{BF206DF0-D9AC-4739-96F4-F903B61BD75D}" srcOrd="0" destOrd="0" presId="urn:microsoft.com/office/officeart/2005/8/layout/vList5"/>
    <dgm:cxn modelId="{9EC18BCA-9540-4330-B7E9-92A10147074C}" srcId="{ADE5210F-A5B5-4310-9BD1-1018BD484D39}" destId="{92C441B7-70DA-477D-AEE8-3428F4A64ECE}" srcOrd="0" destOrd="0" parTransId="{29F5F006-313A-4B93-8B85-716EAE7A1F19}" sibTransId="{65D6C053-57C5-4793-AA77-3C6412E8A9A0}"/>
    <dgm:cxn modelId="{9EAD977B-8C9C-4702-8DFC-71B53D38330A}" srcId="{D5F2C25F-1D42-42EA-B6BD-E91AB3179AB2}" destId="{ADE5210F-A5B5-4310-9BD1-1018BD484D39}" srcOrd="2" destOrd="0" parTransId="{86C90DAA-1D46-40C3-9764-10F9AF8B14F9}" sibTransId="{531E5167-A9C5-4FA1-909F-046F1C1BA774}"/>
    <dgm:cxn modelId="{D55A6AF4-E449-4FFD-B13C-BD5BC8D4447B}" type="presOf" srcId="{D1BC00AC-2A8B-4EE6-A7A4-78AB002A8B77}" destId="{88E749E9-D9AC-4EEE-AA93-4B89258AC9E7}" srcOrd="0" destOrd="0" presId="urn:microsoft.com/office/officeart/2005/8/layout/vList5"/>
    <dgm:cxn modelId="{61AED9B4-093B-4718-BE79-321707918B63}" type="presOf" srcId="{046C1B1F-A999-477C-B55D-7F0424C70A3B}" destId="{2B6CD8F3-A176-4D00-B9A1-A4D7CA02CF3D}" srcOrd="0" destOrd="0" presId="urn:microsoft.com/office/officeart/2005/8/layout/vList5"/>
    <dgm:cxn modelId="{D242A729-6192-4620-82AC-4D34175532BB}" srcId="{C8FBE4FD-1608-4360-9B2F-2C9AE3961CA6}" destId="{046C1B1F-A999-477C-B55D-7F0424C70A3B}" srcOrd="0" destOrd="0" parTransId="{06FA5546-8EF5-444B-85AD-8CD74FDF8816}" sibTransId="{B895FCAD-3ABA-400A-A621-55797B5E106A}"/>
    <dgm:cxn modelId="{A7DA9B53-0353-4CCA-801C-D767B5991CE6}" srcId="{D5F2C25F-1D42-42EA-B6BD-E91AB3179AB2}" destId="{2B69501F-16E2-4341-90F3-530AAD78022D}" srcOrd="0" destOrd="0" parTransId="{6B07FC79-A49A-486F-9CFC-EA2C6ACB531B}" sibTransId="{55BB9DF9-3BD9-47AF-9C7A-49696D800556}"/>
    <dgm:cxn modelId="{945F6DEB-543B-4ABD-B2AA-4EBE05BCBAB1}" type="presOf" srcId="{664F12E2-09DC-42AE-B8A7-2FDFBACC9EAB}" destId="{C1398AF3-8BCC-4AEC-BD15-3C0E60749019}" srcOrd="0" destOrd="0" presId="urn:microsoft.com/office/officeart/2005/8/layout/vList5"/>
    <dgm:cxn modelId="{3944F648-6D9B-4E99-8641-541E7B1626B4}" type="presOf" srcId="{C8FBE4FD-1608-4360-9B2F-2C9AE3961CA6}" destId="{192CD018-E490-4CB6-8827-324E0D78DFD9}" srcOrd="0" destOrd="0" presId="urn:microsoft.com/office/officeart/2005/8/layout/vList5"/>
    <dgm:cxn modelId="{A8D1BC6F-3EE7-42CC-8476-B8599329C25E}" type="presOf" srcId="{2B69501F-16E2-4341-90F3-530AAD78022D}" destId="{AAE69230-1903-48CF-A38E-AA75DEA706CD}" srcOrd="0" destOrd="0" presId="urn:microsoft.com/office/officeart/2005/8/layout/vList5"/>
    <dgm:cxn modelId="{F53719A5-44A2-4647-AF6E-59921381FCBC}" srcId="{D5F2C25F-1D42-42EA-B6BD-E91AB3179AB2}" destId="{C8FBE4FD-1608-4360-9B2F-2C9AE3961CA6}" srcOrd="1" destOrd="0" parTransId="{4B89E9A9-86A7-47A5-8B89-C7B14B60BA4C}" sibTransId="{38A51B17-9938-4991-AC8E-A0670B75A380}"/>
    <dgm:cxn modelId="{6E92608E-ABF1-49D8-97D3-036BAB00C0D2}" type="presOf" srcId="{ADE5210F-A5B5-4310-9BD1-1018BD484D39}" destId="{9B75BE45-5A13-4AA6-99F7-1872B626EA05}" srcOrd="0" destOrd="0" presId="urn:microsoft.com/office/officeart/2005/8/layout/vList5"/>
    <dgm:cxn modelId="{87B20E3E-F21E-46F8-B453-DC22F1D8E741}" type="presParOf" srcId="{BF206DF0-D9AC-4739-96F4-F903B61BD75D}" destId="{F301381A-F171-4657-8093-487582D79AC2}" srcOrd="0" destOrd="0" presId="urn:microsoft.com/office/officeart/2005/8/layout/vList5"/>
    <dgm:cxn modelId="{7C5EDC65-D800-444E-965F-778131177BAE}" type="presParOf" srcId="{F301381A-F171-4657-8093-487582D79AC2}" destId="{AAE69230-1903-48CF-A38E-AA75DEA706CD}" srcOrd="0" destOrd="0" presId="urn:microsoft.com/office/officeart/2005/8/layout/vList5"/>
    <dgm:cxn modelId="{3E1F2C3C-9395-483E-A53D-9451D7A10482}" type="presParOf" srcId="{F301381A-F171-4657-8093-487582D79AC2}" destId="{C1398AF3-8BCC-4AEC-BD15-3C0E60749019}" srcOrd="1" destOrd="0" presId="urn:microsoft.com/office/officeart/2005/8/layout/vList5"/>
    <dgm:cxn modelId="{2594B6E5-8C83-418A-9B2A-7F9F29C549D6}" type="presParOf" srcId="{BF206DF0-D9AC-4739-96F4-F903B61BD75D}" destId="{AF5668D7-8592-482A-99E8-110FB9E4D51C}" srcOrd="1" destOrd="0" presId="urn:microsoft.com/office/officeart/2005/8/layout/vList5"/>
    <dgm:cxn modelId="{027377FA-B9F5-451F-82AF-5B0C38053334}" type="presParOf" srcId="{BF206DF0-D9AC-4739-96F4-F903B61BD75D}" destId="{0C9D0A72-C8F4-42B3-B9DA-1144872BBB5F}" srcOrd="2" destOrd="0" presId="urn:microsoft.com/office/officeart/2005/8/layout/vList5"/>
    <dgm:cxn modelId="{C5F202B8-3515-440D-82DD-34E6582E345A}" type="presParOf" srcId="{0C9D0A72-C8F4-42B3-B9DA-1144872BBB5F}" destId="{192CD018-E490-4CB6-8827-324E0D78DFD9}" srcOrd="0" destOrd="0" presId="urn:microsoft.com/office/officeart/2005/8/layout/vList5"/>
    <dgm:cxn modelId="{AF26CDDF-A53C-4A16-A8F6-91C1559D88CE}" type="presParOf" srcId="{0C9D0A72-C8F4-42B3-B9DA-1144872BBB5F}" destId="{2B6CD8F3-A176-4D00-B9A1-A4D7CA02CF3D}" srcOrd="1" destOrd="0" presId="urn:microsoft.com/office/officeart/2005/8/layout/vList5"/>
    <dgm:cxn modelId="{50999C79-5710-430F-82D4-D5142D47C332}" type="presParOf" srcId="{BF206DF0-D9AC-4739-96F4-F903B61BD75D}" destId="{8EABB42E-5790-4220-BB30-9578D7D4FC10}" srcOrd="3" destOrd="0" presId="urn:microsoft.com/office/officeart/2005/8/layout/vList5"/>
    <dgm:cxn modelId="{86E99674-A7A6-4D65-B03A-F53A58403A88}" type="presParOf" srcId="{BF206DF0-D9AC-4739-96F4-F903B61BD75D}" destId="{26220D0A-D6C4-4CCC-B7C1-29A472ED6917}" srcOrd="4" destOrd="0" presId="urn:microsoft.com/office/officeart/2005/8/layout/vList5"/>
    <dgm:cxn modelId="{9AF7FB9A-5CFB-4159-9605-9D9647EDE32B}" type="presParOf" srcId="{26220D0A-D6C4-4CCC-B7C1-29A472ED6917}" destId="{9B75BE45-5A13-4AA6-99F7-1872B626EA05}" srcOrd="0" destOrd="0" presId="urn:microsoft.com/office/officeart/2005/8/layout/vList5"/>
    <dgm:cxn modelId="{622D3A5F-4A9B-4671-9F54-262AE21848F8}" type="presParOf" srcId="{26220D0A-D6C4-4CCC-B7C1-29A472ED6917}" destId="{F73CF119-ADBE-497F-9EA1-441B2ACA3149}" srcOrd="1" destOrd="0" presId="urn:microsoft.com/office/officeart/2005/8/layout/vList5"/>
    <dgm:cxn modelId="{D3DF9B4E-946B-4853-BCDD-3518F4BEEE50}" type="presParOf" srcId="{BF206DF0-D9AC-4739-96F4-F903B61BD75D}" destId="{52830DF1-086E-4D4A-AAEE-60F9B5D82F9E}" srcOrd="5" destOrd="0" presId="urn:microsoft.com/office/officeart/2005/8/layout/vList5"/>
    <dgm:cxn modelId="{912C2F9F-03CA-4FDA-B387-3D6F9B74D356}" type="presParOf" srcId="{BF206DF0-D9AC-4739-96F4-F903B61BD75D}" destId="{703E0908-D3E3-4F09-B9D1-CE270D3492A8}" srcOrd="6" destOrd="0" presId="urn:microsoft.com/office/officeart/2005/8/layout/vList5"/>
    <dgm:cxn modelId="{D5A92422-872D-4B06-8AA3-A1AF963770C8}" type="presParOf" srcId="{703E0908-D3E3-4F09-B9D1-CE270D3492A8}" destId="{0EC7DCDD-F786-40AD-81A2-07550B4B327E}" srcOrd="0" destOrd="0" presId="urn:microsoft.com/office/officeart/2005/8/layout/vList5"/>
    <dgm:cxn modelId="{FB2CC105-E027-4808-A7B9-F9EA64CC2218}" type="presParOf" srcId="{703E0908-D3E3-4F09-B9D1-CE270D3492A8}" destId="{88E749E9-D9AC-4EEE-AA93-4B89258AC9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2C14E8-C367-4FDD-90F8-A0C5EB01F785}" type="doc">
      <dgm:prSet loTypeId="urn:microsoft.com/office/officeart/2005/8/layout/vList5" loCatId="list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32FDD4-E6E9-4FCC-BC91-67F3A5DB917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11529,0  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т.руб.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A4FAB130-2685-465A-9167-0A9321E45025}" type="parTrans" cxnId="{5B6B6A7C-3D02-4655-850C-E03DA3EAEA1D}">
      <dgm:prSet/>
      <dgm:spPr/>
      <dgm:t>
        <a:bodyPr/>
        <a:lstStyle/>
        <a:p>
          <a:endParaRPr lang="ru-RU"/>
        </a:p>
      </dgm:t>
    </dgm:pt>
    <dgm:pt modelId="{87C92E72-D70D-40D5-9F99-587FBA8BA306}" type="sibTrans" cxnId="{5B6B6A7C-3D02-4655-850C-E03DA3EAEA1D}">
      <dgm:prSet/>
      <dgm:spPr/>
      <dgm:t>
        <a:bodyPr/>
        <a:lstStyle/>
        <a:p>
          <a:endParaRPr lang="ru-RU"/>
        </a:p>
      </dgm:t>
    </dgm:pt>
    <dgm:pt modelId="{300B7986-555A-4AB5-BF65-9AA3C1E4FED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1E83290-C869-4BD7-B663-5B77C47AFE30}" type="parTrans" cxnId="{9E90C9BE-B649-4A4D-923E-0B2552ED1E4A}">
      <dgm:prSet/>
      <dgm:spPr/>
      <dgm:t>
        <a:bodyPr/>
        <a:lstStyle/>
        <a:p>
          <a:endParaRPr lang="ru-RU"/>
        </a:p>
      </dgm:t>
    </dgm:pt>
    <dgm:pt modelId="{BDD6EAFC-D106-430A-ABB8-D04ECF37C675}" type="sibTrans" cxnId="{9E90C9BE-B649-4A4D-923E-0B2552ED1E4A}">
      <dgm:prSet/>
      <dgm:spPr/>
      <dgm:t>
        <a:bodyPr/>
        <a:lstStyle/>
        <a:p>
          <a:endParaRPr lang="ru-RU"/>
        </a:p>
      </dgm:t>
    </dgm:pt>
    <dgm:pt modelId="{974341E0-0744-47EA-8332-6822CB111B2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0,0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т.руб.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B4A33EA-7424-42D9-AB71-CCC0BFAE0BB0}" type="parTrans" cxnId="{5C947972-1D38-4373-BA07-2149FF35F7D9}">
      <dgm:prSet/>
      <dgm:spPr/>
      <dgm:t>
        <a:bodyPr/>
        <a:lstStyle/>
        <a:p>
          <a:endParaRPr lang="ru-RU"/>
        </a:p>
      </dgm:t>
    </dgm:pt>
    <dgm:pt modelId="{F83E87DA-B06E-4B72-950A-B57FF89D2F92}" type="sibTrans" cxnId="{5C947972-1D38-4373-BA07-2149FF35F7D9}">
      <dgm:prSet/>
      <dgm:spPr/>
      <dgm:t>
        <a:bodyPr/>
        <a:lstStyle/>
        <a:p>
          <a:endParaRPr lang="ru-RU"/>
        </a:p>
      </dgm:t>
    </dgm:pt>
    <dgm:pt modelId="{6824BA37-737A-4DD3-9EDC-E97EA484C5A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Дотация наибеднейшим поселениям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3EC389E-BBD0-4851-B6A0-FDDB2F5EE384}" type="parTrans" cxnId="{1AD750A4-03EB-463D-A995-55CA2E1939E7}">
      <dgm:prSet/>
      <dgm:spPr/>
      <dgm:t>
        <a:bodyPr/>
        <a:lstStyle/>
        <a:p>
          <a:endParaRPr lang="ru-RU"/>
        </a:p>
      </dgm:t>
    </dgm:pt>
    <dgm:pt modelId="{AF47D2C3-9F92-4A3D-A123-43905C98FC8D}" type="sibTrans" cxnId="{1AD750A4-03EB-463D-A995-55CA2E1939E7}">
      <dgm:prSet/>
      <dgm:spPr/>
      <dgm:t>
        <a:bodyPr/>
        <a:lstStyle/>
        <a:p>
          <a:endParaRPr lang="ru-RU"/>
        </a:p>
      </dgm:t>
    </dgm:pt>
    <dgm:pt modelId="{4F03A9FE-A4C8-4BEE-B078-923CBDA329FE}" type="pres">
      <dgm:prSet presAssocID="{7D2C14E8-C367-4FDD-90F8-A0C5EB01F7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C6777-920C-4A0F-9446-DBA49093BF7A}" type="pres">
      <dgm:prSet presAssocID="{8032FDD4-E6E9-4FCC-BC91-67F3A5DB9170}" presName="linNode" presStyleCnt="0"/>
      <dgm:spPr/>
      <dgm:t>
        <a:bodyPr/>
        <a:lstStyle/>
        <a:p>
          <a:endParaRPr lang="ru-RU"/>
        </a:p>
      </dgm:t>
    </dgm:pt>
    <dgm:pt modelId="{2FB7B62A-4941-487F-901F-0D179A1DA286}" type="pres">
      <dgm:prSet presAssocID="{8032FDD4-E6E9-4FCC-BC91-67F3A5DB9170}" presName="parentText" presStyleLbl="node1" presStyleIdx="0" presStyleCnt="2" custScaleY="42353" custLinFactNeighborY="47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C90B-B6CD-4DA7-8B5E-52D52BE2F80A}" type="pres">
      <dgm:prSet presAssocID="{8032FDD4-E6E9-4FCC-BC91-67F3A5DB9170}" presName="descendantText" presStyleLbl="alignAccFollowNode1" presStyleIdx="0" presStyleCnt="2" custScaleY="39970" custLinFactNeighborX="309" custLinFactNeighborY="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AF820-7C53-4251-BF52-1EE24CA98B0F}" type="pres">
      <dgm:prSet presAssocID="{87C92E72-D70D-40D5-9F99-587FBA8BA306}" presName="sp" presStyleCnt="0"/>
      <dgm:spPr/>
      <dgm:t>
        <a:bodyPr/>
        <a:lstStyle/>
        <a:p>
          <a:endParaRPr lang="ru-RU"/>
        </a:p>
      </dgm:t>
    </dgm:pt>
    <dgm:pt modelId="{98D10A00-AAD7-430D-820C-D9EE9DE54D40}" type="pres">
      <dgm:prSet presAssocID="{974341E0-0744-47EA-8332-6822CB111B23}" presName="linNode" presStyleCnt="0"/>
      <dgm:spPr/>
      <dgm:t>
        <a:bodyPr/>
        <a:lstStyle/>
        <a:p>
          <a:endParaRPr lang="ru-RU"/>
        </a:p>
      </dgm:t>
    </dgm:pt>
    <dgm:pt modelId="{4FA8C041-1F1F-4E55-A207-CDB964290E59}" type="pres">
      <dgm:prSet presAssocID="{974341E0-0744-47EA-8332-6822CB111B23}" presName="parentText" presStyleLbl="node1" presStyleIdx="1" presStyleCnt="2" custScaleY="44931" custLinFactNeighborX="1447" custLinFactNeighborY="30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0006-F554-4186-885E-D2334C20A0F1}" type="pres">
      <dgm:prSet presAssocID="{974341E0-0744-47EA-8332-6822CB111B23}" presName="descendantText" presStyleLbl="alignAccFollowNode1" presStyleIdx="1" presStyleCnt="2" custScaleY="32507" custLinFactNeighborX="309" custLinFactNeighborY="6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750A4-03EB-463D-A995-55CA2E1939E7}" srcId="{974341E0-0744-47EA-8332-6822CB111B23}" destId="{6824BA37-737A-4DD3-9EDC-E97EA484C5AD}" srcOrd="0" destOrd="0" parTransId="{F3EC389E-BBD0-4851-B6A0-FDDB2F5EE384}" sibTransId="{AF47D2C3-9F92-4A3D-A123-43905C98FC8D}"/>
    <dgm:cxn modelId="{9E90C9BE-B649-4A4D-923E-0B2552ED1E4A}" srcId="{8032FDD4-E6E9-4FCC-BC91-67F3A5DB9170}" destId="{300B7986-555A-4AB5-BF65-9AA3C1E4FED7}" srcOrd="0" destOrd="0" parTransId="{01E83290-C869-4BD7-B663-5B77C47AFE30}" sibTransId="{BDD6EAFC-D106-430A-ABB8-D04ECF37C675}"/>
    <dgm:cxn modelId="{B2B37CBC-27BA-4B4C-BDA6-F5D6054F9DB4}" type="presOf" srcId="{300B7986-555A-4AB5-BF65-9AA3C1E4FED7}" destId="{BE83C90B-B6CD-4DA7-8B5E-52D52BE2F80A}" srcOrd="0" destOrd="0" presId="urn:microsoft.com/office/officeart/2005/8/layout/vList5"/>
    <dgm:cxn modelId="{FBCBC39E-3808-4411-A1A9-19367F10A4DE}" type="presOf" srcId="{974341E0-0744-47EA-8332-6822CB111B23}" destId="{4FA8C041-1F1F-4E55-A207-CDB964290E59}" srcOrd="0" destOrd="0" presId="urn:microsoft.com/office/officeart/2005/8/layout/vList5"/>
    <dgm:cxn modelId="{7EC36952-1EB7-4CFD-8720-46C3D9007545}" type="presOf" srcId="{8032FDD4-E6E9-4FCC-BC91-67F3A5DB9170}" destId="{2FB7B62A-4941-487F-901F-0D179A1DA286}" srcOrd="0" destOrd="0" presId="urn:microsoft.com/office/officeart/2005/8/layout/vList5"/>
    <dgm:cxn modelId="{E8EB13C9-B5D0-4332-B7CF-653BEC049449}" type="presOf" srcId="{6824BA37-737A-4DD3-9EDC-E97EA484C5AD}" destId="{88CC0006-F554-4186-885E-D2334C20A0F1}" srcOrd="0" destOrd="0" presId="urn:microsoft.com/office/officeart/2005/8/layout/vList5"/>
    <dgm:cxn modelId="{5C947972-1D38-4373-BA07-2149FF35F7D9}" srcId="{7D2C14E8-C367-4FDD-90F8-A0C5EB01F785}" destId="{974341E0-0744-47EA-8332-6822CB111B23}" srcOrd="1" destOrd="0" parTransId="{FB4A33EA-7424-42D9-AB71-CCC0BFAE0BB0}" sibTransId="{F83E87DA-B06E-4B72-950A-B57FF89D2F92}"/>
    <dgm:cxn modelId="{043C7285-49B1-4B30-9DEC-8CFB2BA3FFAC}" type="presOf" srcId="{7D2C14E8-C367-4FDD-90F8-A0C5EB01F785}" destId="{4F03A9FE-A4C8-4BEE-B078-923CBDA329FE}" srcOrd="0" destOrd="0" presId="urn:microsoft.com/office/officeart/2005/8/layout/vList5"/>
    <dgm:cxn modelId="{5B6B6A7C-3D02-4655-850C-E03DA3EAEA1D}" srcId="{7D2C14E8-C367-4FDD-90F8-A0C5EB01F785}" destId="{8032FDD4-E6E9-4FCC-BC91-67F3A5DB9170}" srcOrd="0" destOrd="0" parTransId="{A4FAB130-2685-465A-9167-0A9321E45025}" sibTransId="{87C92E72-D70D-40D5-9F99-587FBA8BA306}"/>
    <dgm:cxn modelId="{A2A28A48-FE6F-4D4C-94E0-4C5E2E335A43}" type="presParOf" srcId="{4F03A9FE-A4C8-4BEE-B078-923CBDA329FE}" destId="{21AC6777-920C-4A0F-9446-DBA49093BF7A}" srcOrd="0" destOrd="0" presId="urn:microsoft.com/office/officeart/2005/8/layout/vList5"/>
    <dgm:cxn modelId="{FCA5DE56-B569-48BD-B8FD-BF6FD3FAAEC6}" type="presParOf" srcId="{21AC6777-920C-4A0F-9446-DBA49093BF7A}" destId="{2FB7B62A-4941-487F-901F-0D179A1DA286}" srcOrd="0" destOrd="0" presId="urn:microsoft.com/office/officeart/2005/8/layout/vList5"/>
    <dgm:cxn modelId="{E9B6A5BA-8B57-4E8B-A5BE-70F01D304910}" type="presParOf" srcId="{21AC6777-920C-4A0F-9446-DBA49093BF7A}" destId="{BE83C90B-B6CD-4DA7-8B5E-52D52BE2F80A}" srcOrd="1" destOrd="0" presId="urn:microsoft.com/office/officeart/2005/8/layout/vList5"/>
    <dgm:cxn modelId="{7A32705E-407F-4442-8AB1-05B69E4B9B02}" type="presParOf" srcId="{4F03A9FE-A4C8-4BEE-B078-923CBDA329FE}" destId="{39DAF820-7C53-4251-BF52-1EE24CA98B0F}" srcOrd="1" destOrd="0" presId="urn:microsoft.com/office/officeart/2005/8/layout/vList5"/>
    <dgm:cxn modelId="{603DA7C4-1A82-4413-9D1D-DEBB80B9075F}" type="presParOf" srcId="{4F03A9FE-A4C8-4BEE-B078-923CBDA329FE}" destId="{98D10A00-AAD7-430D-820C-D9EE9DE54D40}" srcOrd="2" destOrd="0" presId="urn:microsoft.com/office/officeart/2005/8/layout/vList5"/>
    <dgm:cxn modelId="{BDDF6B9D-23A3-4AEC-AD70-AC8E13FEF98E}" type="presParOf" srcId="{98D10A00-AAD7-430D-820C-D9EE9DE54D40}" destId="{4FA8C041-1F1F-4E55-A207-CDB964290E59}" srcOrd="0" destOrd="0" presId="urn:microsoft.com/office/officeart/2005/8/layout/vList5"/>
    <dgm:cxn modelId="{262F28F8-DE81-40A4-BD40-FEB507EAC9CE}" type="presParOf" srcId="{98D10A00-AAD7-430D-820C-D9EE9DE54D40}" destId="{88CC0006-F554-4186-885E-D2334C20A0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E558D1-D9EC-4187-97B4-DFF0A64C0468}" type="doc">
      <dgm:prSet loTypeId="urn:microsoft.com/office/officeart/2005/8/layout/pyramid1" loCatId="pyramid" qsTypeId="urn:microsoft.com/office/officeart/2005/8/quickstyle/simple1#6" qsCatId="simple" csTypeId="urn:microsoft.com/office/officeart/2005/8/colors/colorful2" csCatId="colorful" phldr="1"/>
      <dgm:spPr/>
    </dgm:pt>
    <dgm:pt modelId="{DC6AE58C-3F23-43CC-975F-928554549F0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Физкультура и спорт    13,3</a:t>
          </a:r>
          <a:endParaRPr lang="ru-RU" b="1" dirty="0">
            <a:solidFill>
              <a:schemeClr val="bg1"/>
            </a:solidFill>
          </a:endParaRPr>
        </a:p>
      </dgm:t>
    </dgm:pt>
    <dgm:pt modelId="{EFE6FF56-13C1-422A-82B7-0C8E90098CBA}" type="parTrans" cxnId="{31F0E579-1261-4517-8143-45B20FCE5C0E}">
      <dgm:prSet/>
      <dgm:spPr/>
      <dgm:t>
        <a:bodyPr/>
        <a:lstStyle/>
        <a:p>
          <a:endParaRPr lang="ru-RU"/>
        </a:p>
      </dgm:t>
    </dgm:pt>
    <dgm:pt modelId="{E305777F-3779-4211-BDB5-46C500EC2EEF}" type="sibTrans" cxnId="{31F0E579-1261-4517-8143-45B20FCE5C0E}">
      <dgm:prSet/>
      <dgm:spPr/>
      <dgm:t>
        <a:bodyPr/>
        <a:lstStyle/>
        <a:p>
          <a:endParaRPr lang="ru-RU"/>
        </a:p>
      </dgm:t>
    </dgm:pt>
    <dgm:pt modelId="{4574F558-27BE-455E-90BD-BC7DAD1934D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Образование    263,1</a:t>
          </a:r>
          <a:endParaRPr lang="ru-RU" b="1" dirty="0">
            <a:solidFill>
              <a:schemeClr val="tx1"/>
            </a:solidFill>
          </a:endParaRPr>
        </a:p>
      </dgm:t>
    </dgm:pt>
    <dgm:pt modelId="{B2F97575-B394-42A5-854E-BA6C5ABB1DDF}" type="parTrans" cxnId="{DC49137E-BB1F-42CB-8B59-02AC3093D595}">
      <dgm:prSet/>
      <dgm:spPr/>
      <dgm:t>
        <a:bodyPr/>
        <a:lstStyle/>
        <a:p>
          <a:endParaRPr lang="ru-RU"/>
        </a:p>
      </dgm:t>
    </dgm:pt>
    <dgm:pt modelId="{B3255F9F-AA94-49CD-9643-C36DD8528FC3}" type="sibTrans" cxnId="{DC49137E-BB1F-42CB-8B59-02AC3093D595}">
      <dgm:prSet/>
      <dgm:spPr/>
      <dgm:t>
        <a:bodyPr/>
        <a:lstStyle/>
        <a:p>
          <a:endParaRPr lang="ru-RU"/>
        </a:p>
      </dgm:t>
    </dgm:pt>
    <dgm:pt modelId="{C872075A-A631-4E06-9FA0-1D9CB96A8B46}">
      <dgm:prSet/>
      <dgm:spPr/>
      <dgm:t>
        <a:bodyPr/>
        <a:lstStyle/>
        <a:p>
          <a:r>
            <a:rPr lang="ru-RU" b="1" dirty="0" smtClean="0"/>
            <a:t>Социальная политика   37,1</a:t>
          </a:r>
          <a:endParaRPr lang="ru-RU" b="1" dirty="0"/>
        </a:p>
      </dgm:t>
    </dgm:pt>
    <dgm:pt modelId="{8A34D0CC-55D7-4212-9CEB-8FCE0B6A7E29}" type="parTrans" cxnId="{8AF585BC-EFC5-4FC9-AD2C-E14497C82661}">
      <dgm:prSet/>
      <dgm:spPr/>
      <dgm:t>
        <a:bodyPr/>
        <a:lstStyle/>
        <a:p>
          <a:endParaRPr lang="ru-RU"/>
        </a:p>
      </dgm:t>
    </dgm:pt>
    <dgm:pt modelId="{623485D8-4232-4B37-9678-11F0B17DC524}" type="sibTrans" cxnId="{8AF585BC-EFC5-4FC9-AD2C-E14497C82661}">
      <dgm:prSet/>
      <dgm:spPr/>
      <dgm:t>
        <a:bodyPr/>
        <a:lstStyle/>
        <a:p>
          <a:endParaRPr lang="ru-RU"/>
        </a:p>
      </dgm:t>
    </dgm:pt>
    <dgm:pt modelId="{671B623F-80C5-4549-B87C-A881C3C53BE1}">
      <dgm:prSet/>
      <dgm:spPr/>
      <dgm:t>
        <a:bodyPr/>
        <a:lstStyle/>
        <a:p>
          <a:r>
            <a:rPr lang="ru-RU" b="1" dirty="0" smtClean="0"/>
            <a:t>Культура  10,8</a:t>
          </a:r>
          <a:endParaRPr lang="ru-RU" b="1" dirty="0"/>
        </a:p>
      </dgm:t>
    </dgm:pt>
    <dgm:pt modelId="{C4BE1287-6B85-45BE-935F-5B2650C95AE8}" type="parTrans" cxnId="{37B5C2D6-559A-488E-ADD3-CFFC5496F442}">
      <dgm:prSet/>
      <dgm:spPr/>
      <dgm:t>
        <a:bodyPr/>
        <a:lstStyle/>
        <a:p>
          <a:endParaRPr lang="ru-RU"/>
        </a:p>
      </dgm:t>
    </dgm:pt>
    <dgm:pt modelId="{723EF3E7-4D5F-4BE3-A169-DE61F0C511B4}" type="sibTrans" cxnId="{37B5C2D6-559A-488E-ADD3-CFFC5496F442}">
      <dgm:prSet/>
      <dgm:spPr/>
      <dgm:t>
        <a:bodyPr/>
        <a:lstStyle/>
        <a:p>
          <a:endParaRPr lang="ru-RU"/>
        </a:p>
      </dgm:t>
    </dgm:pt>
    <dgm:pt modelId="{0EC53DB7-B72E-48D0-923B-7E2561ABA630}" type="pres">
      <dgm:prSet presAssocID="{BEE558D1-D9EC-4187-97B4-DFF0A64C0468}" presName="Name0" presStyleCnt="0">
        <dgm:presLayoutVars>
          <dgm:dir/>
          <dgm:animLvl val="lvl"/>
          <dgm:resizeHandles val="exact"/>
        </dgm:presLayoutVars>
      </dgm:prSet>
      <dgm:spPr/>
    </dgm:pt>
    <dgm:pt modelId="{AB22A4A1-9D48-42C2-B7E9-1CC073F74F04}" type="pres">
      <dgm:prSet presAssocID="{671B623F-80C5-4549-B87C-A881C3C53BE1}" presName="Name8" presStyleCnt="0"/>
      <dgm:spPr/>
    </dgm:pt>
    <dgm:pt modelId="{E135A263-A9B8-4A69-896A-41744305E39E}" type="pres">
      <dgm:prSet presAssocID="{671B623F-80C5-4549-B87C-A881C3C53BE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A3F1B-8F58-4950-9FEB-5453512C337F}" type="pres">
      <dgm:prSet presAssocID="{671B623F-80C5-4549-B87C-A881C3C53B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A1E7-B1BA-4158-8941-255432342F9E}" type="pres">
      <dgm:prSet presAssocID="{DC6AE58C-3F23-43CC-975F-928554549F09}" presName="Name8" presStyleCnt="0"/>
      <dgm:spPr/>
    </dgm:pt>
    <dgm:pt modelId="{984FEF32-EA08-4E36-AD59-0EA0B5B847D0}" type="pres">
      <dgm:prSet presAssocID="{DC6AE58C-3F23-43CC-975F-928554549F09}" presName="level" presStyleLbl="node1" presStyleIdx="1" presStyleCnt="4" custLinFactNeighborX="926" custLinFactNeighborY="20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ED3DA-D18D-435B-A9C8-6F760E07964F}" type="pres">
      <dgm:prSet presAssocID="{DC6AE58C-3F23-43CC-975F-928554549F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8662-2F6C-415B-87BC-47B74244791E}" type="pres">
      <dgm:prSet presAssocID="{C872075A-A631-4E06-9FA0-1D9CB96A8B46}" presName="Name8" presStyleCnt="0"/>
      <dgm:spPr/>
    </dgm:pt>
    <dgm:pt modelId="{905B41DE-D6DC-4CEE-B81E-1823D1D217F0}" type="pres">
      <dgm:prSet presAssocID="{C872075A-A631-4E06-9FA0-1D9CB96A8B4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AE529-DED0-4246-96F2-4BE5397A2AF3}" type="pres">
      <dgm:prSet presAssocID="{C872075A-A631-4E06-9FA0-1D9CB96A8B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C000-3908-41A5-B090-0B13AA90CE7E}" type="pres">
      <dgm:prSet presAssocID="{4574F558-27BE-455E-90BD-BC7DAD1934DD}" presName="Name8" presStyleCnt="0"/>
      <dgm:spPr/>
    </dgm:pt>
    <dgm:pt modelId="{346D488F-14FE-4D28-AD4B-394E61BC5F84}" type="pres">
      <dgm:prSet presAssocID="{4574F558-27BE-455E-90BD-BC7DAD1934DD}" presName="level" presStyleLbl="node1" presStyleIdx="3" presStyleCnt="4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83DDF-CE05-411D-84E5-43D697D66CFC}" type="pres">
      <dgm:prSet presAssocID="{4574F558-27BE-455E-90BD-BC7DAD1934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D6364D-6DCA-4CB1-AF26-F4A965265565}" type="presOf" srcId="{C872075A-A631-4E06-9FA0-1D9CB96A8B46}" destId="{1DBAE529-DED0-4246-96F2-4BE5397A2AF3}" srcOrd="1" destOrd="0" presId="urn:microsoft.com/office/officeart/2005/8/layout/pyramid1"/>
    <dgm:cxn modelId="{B6B8A1CD-7E83-4D24-9DDF-AB0A09B8BEF6}" type="presOf" srcId="{C872075A-A631-4E06-9FA0-1D9CB96A8B46}" destId="{905B41DE-D6DC-4CEE-B81E-1823D1D217F0}" srcOrd="0" destOrd="0" presId="urn:microsoft.com/office/officeart/2005/8/layout/pyramid1"/>
    <dgm:cxn modelId="{A6F7D8AD-4D08-4257-88EB-825700EB8F79}" type="presOf" srcId="{671B623F-80C5-4549-B87C-A881C3C53BE1}" destId="{62EA3F1B-8F58-4950-9FEB-5453512C337F}" srcOrd="1" destOrd="0" presId="urn:microsoft.com/office/officeart/2005/8/layout/pyramid1"/>
    <dgm:cxn modelId="{31F0E579-1261-4517-8143-45B20FCE5C0E}" srcId="{BEE558D1-D9EC-4187-97B4-DFF0A64C0468}" destId="{DC6AE58C-3F23-43CC-975F-928554549F09}" srcOrd="1" destOrd="0" parTransId="{EFE6FF56-13C1-422A-82B7-0C8E90098CBA}" sibTransId="{E305777F-3779-4211-BDB5-46C500EC2EEF}"/>
    <dgm:cxn modelId="{DFB39DE0-7DA2-4B88-9538-FF24810DED0C}" type="presOf" srcId="{DC6AE58C-3F23-43CC-975F-928554549F09}" destId="{984FEF32-EA08-4E36-AD59-0EA0B5B847D0}" srcOrd="0" destOrd="0" presId="urn:microsoft.com/office/officeart/2005/8/layout/pyramid1"/>
    <dgm:cxn modelId="{8AF585BC-EFC5-4FC9-AD2C-E14497C82661}" srcId="{BEE558D1-D9EC-4187-97B4-DFF0A64C0468}" destId="{C872075A-A631-4E06-9FA0-1D9CB96A8B46}" srcOrd="2" destOrd="0" parTransId="{8A34D0CC-55D7-4212-9CEB-8FCE0B6A7E29}" sibTransId="{623485D8-4232-4B37-9678-11F0B17DC524}"/>
    <dgm:cxn modelId="{C61D738B-7170-473D-817C-6D7241F246D3}" type="presOf" srcId="{671B623F-80C5-4549-B87C-A881C3C53BE1}" destId="{E135A263-A9B8-4A69-896A-41744305E39E}" srcOrd="0" destOrd="0" presId="urn:microsoft.com/office/officeart/2005/8/layout/pyramid1"/>
    <dgm:cxn modelId="{37B5C2D6-559A-488E-ADD3-CFFC5496F442}" srcId="{BEE558D1-D9EC-4187-97B4-DFF0A64C0468}" destId="{671B623F-80C5-4549-B87C-A881C3C53BE1}" srcOrd="0" destOrd="0" parTransId="{C4BE1287-6B85-45BE-935F-5B2650C95AE8}" sibTransId="{723EF3E7-4D5F-4BE3-A169-DE61F0C511B4}"/>
    <dgm:cxn modelId="{F09CFA3D-A792-44EE-A676-6AAC227BE429}" type="presOf" srcId="{4574F558-27BE-455E-90BD-BC7DAD1934DD}" destId="{346D488F-14FE-4D28-AD4B-394E61BC5F84}" srcOrd="0" destOrd="0" presId="urn:microsoft.com/office/officeart/2005/8/layout/pyramid1"/>
    <dgm:cxn modelId="{DC49137E-BB1F-42CB-8B59-02AC3093D595}" srcId="{BEE558D1-D9EC-4187-97B4-DFF0A64C0468}" destId="{4574F558-27BE-455E-90BD-BC7DAD1934DD}" srcOrd="3" destOrd="0" parTransId="{B2F97575-B394-42A5-854E-BA6C5ABB1DDF}" sibTransId="{B3255F9F-AA94-49CD-9643-C36DD8528FC3}"/>
    <dgm:cxn modelId="{8BE77379-6169-43A9-9DF0-F87A0ABC61E2}" type="presOf" srcId="{DC6AE58C-3F23-43CC-975F-928554549F09}" destId="{D60ED3DA-D18D-435B-A9C8-6F760E07964F}" srcOrd="1" destOrd="0" presId="urn:microsoft.com/office/officeart/2005/8/layout/pyramid1"/>
    <dgm:cxn modelId="{B10A2E7D-AB21-4DAE-A993-99DA464B2B53}" type="presOf" srcId="{4574F558-27BE-455E-90BD-BC7DAD1934DD}" destId="{E4283DDF-CE05-411D-84E5-43D697D66CFC}" srcOrd="1" destOrd="0" presId="urn:microsoft.com/office/officeart/2005/8/layout/pyramid1"/>
    <dgm:cxn modelId="{4E16B77E-C6EC-4A9B-AD41-9C4F79879A5D}" type="presOf" srcId="{BEE558D1-D9EC-4187-97B4-DFF0A64C0468}" destId="{0EC53DB7-B72E-48D0-923B-7E2561ABA630}" srcOrd="0" destOrd="0" presId="urn:microsoft.com/office/officeart/2005/8/layout/pyramid1"/>
    <dgm:cxn modelId="{571AF75C-0565-4600-9C63-8A9BFEF86A1A}" type="presParOf" srcId="{0EC53DB7-B72E-48D0-923B-7E2561ABA630}" destId="{AB22A4A1-9D48-42C2-B7E9-1CC073F74F04}" srcOrd="0" destOrd="0" presId="urn:microsoft.com/office/officeart/2005/8/layout/pyramid1"/>
    <dgm:cxn modelId="{9C68833A-8ADB-437B-AAEE-70EB9DEC56A2}" type="presParOf" srcId="{AB22A4A1-9D48-42C2-B7E9-1CC073F74F04}" destId="{E135A263-A9B8-4A69-896A-41744305E39E}" srcOrd="0" destOrd="0" presId="urn:microsoft.com/office/officeart/2005/8/layout/pyramid1"/>
    <dgm:cxn modelId="{24E8C0E8-DB8B-4EF6-86DC-E2279DE51EBF}" type="presParOf" srcId="{AB22A4A1-9D48-42C2-B7E9-1CC073F74F04}" destId="{62EA3F1B-8F58-4950-9FEB-5453512C337F}" srcOrd="1" destOrd="0" presId="urn:microsoft.com/office/officeart/2005/8/layout/pyramid1"/>
    <dgm:cxn modelId="{9FC44D7C-9FA7-4FB6-B952-A4F63BFF2683}" type="presParOf" srcId="{0EC53DB7-B72E-48D0-923B-7E2561ABA630}" destId="{DAE2A1E7-B1BA-4158-8941-255432342F9E}" srcOrd="1" destOrd="0" presId="urn:microsoft.com/office/officeart/2005/8/layout/pyramid1"/>
    <dgm:cxn modelId="{55188BDB-0EE9-4C7A-AC3D-4E050CEA2EEB}" type="presParOf" srcId="{DAE2A1E7-B1BA-4158-8941-255432342F9E}" destId="{984FEF32-EA08-4E36-AD59-0EA0B5B847D0}" srcOrd="0" destOrd="0" presId="urn:microsoft.com/office/officeart/2005/8/layout/pyramid1"/>
    <dgm:cxn modelId="{92F6CA3D-98B4-4C21-842E-625B227C2759}" type="presParOf" srcId="{DAE2A1E7-B1BA-4158-8941-255432342F9E}" destId="{D60ED3DA-D18D-435B-A9C8-6F760E07964F}" srcOrd="1" destOrd="0" presId="urn:microsoft.com/office/officeart/2005/8/layout/pyramid1"/>
    <dgm:cxn modelId="{15F58C1F-A8AD-4E77-A10A-748265513EE4}" type="presParOf" srcId="{0EC53DB7-B72E-48D0-923B-7E2561ABA630}" destId="{B3508662-2F6C-415B-87BC-47B74244791E}" srcOrd="2" destOrd="0" presId="urn:microsoft.com/office/officeart/2005/8/layout/pyramid1"/>
    <dgm:cxn modelId="{C053CED1-808B-4804-92FF-FAC21DDB4DAF}" type="presParOf" srcId="{B3508662-2F6C-415B-87BC-47B74244791E}" destId="{905B41DE-D6DC-4CEE-B81E-1823D1D217F0}" srcOrd="0" destOrd="0" presId="urn:microsoft.com/office/officeart/2005/8/layout/pyramid1"/>
    <dgm:cxn modelId="{3D792476-CF68-44A7-8050-1CDC099005E4}" type="presParOf" srcId="{B3508662-2F6C-415B-87BC-47B74244791E}" destId="{1DBAE529-DED0-4246-96F2-4BE5397A2AF3}" srcOrd="1" destOrd="0" presId="urn:microsoft.com/office/officeart/2005/8/layout/pyramid1"/>
    <dgm:cxn modelId="{EAA218B3-2EE7-4557-A0FC-49A2AB659A2C}" type="presParOf" srcId="{0EC53DB7-B72E-48D0-923B-7E2561ABA630}" destId="{6470C000-3908-41A5-B090-0B13AA90CE7E}" srcOrd="3" destOrd="0" presId="urn:microsoft.com/office/officeart/2005/8/layout/pyramid1"/>
    <dgm:cxn modelId="{654F64C8-838E-43EF-AC1B-95396996EB68}" type="presParOf" srcId="{6470C000-3908-41A5-B090-0B13AA90CE7E}" destId="{346D488F-14FE-4D28-AD4B-394E61BC5F84}" srcOrd="0" destOrd="0" presId="urn:microsoft.com/office/officeart/2005/8/layout/pyramid1"/>
    <dgm:cxn modelId="{255EDA11-15AB-4733-A37C-076396B325AB}" type="presParOf" srcId="{6470C000-3908-41A5-B090-0B13AA90CE7E}" destId="{E4283DDF-CE05-411D-84E5-43D697D66C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BC16FE-3CFB-4E97-8E63-FC56F93490A4}">
      <dsp:nvSpPr>
        <dsp:cNvPr id="0" name=""/>
        <dsp:cNvSpPr/>
      </dsp:nvSpPr>
      <dsp:spPr>
        <a:xfrm>
          <a:off x="6594233" y="3863026"/>
          <a:ext cx="1131414" cy="528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59"/>
              </a:lnTo>
              <a:lnTo>
                <a:pt x="1131414" y="331659"/>
              </a:lnTo>
              <a:lnTo>
                <a:pt x="1131414" y="52845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7348E-D4A9-4696-9551-5D93092E2E39}">
      <dsp:nvSpPr>
        <dsp:cNvPr id="0" name=""/>
        <dsp:cNvSpPr/>
      </dsp:nvSpPr>
      <dsp:spPr>
        <a:xfrm>
          <a:off x="5462819" y="3863026"/>
          <a:ext cx="1131414" cy="528456"/>
        </a:xfrm>
        <a:custGeom>
          <a:avLst/>
          <a:gdLst/>
          <a:ahLst/>
          <a:cxnLst/>
          <a:rect l="0" t="0" r="0" b="0"/>
          <a:pathLst>
            <a:path>
              <a:moveTo>
                <a:pt x="1131414" y="0"/>
              </a:moveTo>
              <a:lnTo>
                <a:pt x="1131414" y="331659"/>
              </a:lnTo>
              <a:lnTo>
                <a:pt x="0" y="331659"/>
              </a:lnTo>
              <a:lnTo>
                <a:pt x="0" y="52845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A7511-685F-4225-A562-A07444E5A3BD}">
      <dsp:nvSpPr>
        <dsp:cNvPr id="0" name=""/>
        <dsp:cNvSpPr/>
      </dsp:nvSpPr>
      <dsp:spPr>
        <a:xfrm>
          <a:off x="4343399" y="1828801"/>
          <a:ext cx="2250833" cy="603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629"/>
              </a:lnTo>
              <a:lnTo>
                <a:pt x="2250833" y="406629"/>
              </a:lnTo>
              <a:lnTo>
                <a:pt x="2250833" y="60342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21879-93F4-4D4D-BB66-F69A1652D8EA}">
      <dsp:nvSpPr>
        <dsp:cNvPr id="0" name=""/>
        <dsp:cNvSpPr/>
      </dsp:nvSpPr>
      <dsp:spPr>
        <a:xfrm>
          <a:off x="2068557" y="3863026"/>
          <a:ext cx="1131414" cy="528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59"/>
              </a:lnTo>
              <a:lnTo>
                <a:pt x="1131414" y="331659"/>
              </a:lnTo>
              <a:lnTo>
                <a:pt x="1131414" y="52845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7A1A1-6CE7-48AD-8B27-6AB66E0CFD35}">
      <dsp:nvSpPr>
        <dsp:cNvPr id="0" name=""/>
        <dsp:cNvSpPr/>
      </dsp:nvSpPr>
      <dsp:spPr>
        <a:xfrm>
          <a:off x="937128" y="3863026"/>
          <a:ext cx="1131428" cy="528456"/>
        </a:xfrm>
        <a:custGeom>
          <a:avLst/>
          <a:gdLst/>
          <a:ahLst/>
          <a:cxnLst/>
          <a:rect l="0" t="0" r="0" b="0"/>
          <a:pathLst>
            <a:path>
              <a:moveTo>
                <a:pt x="1131428" y="0"/>
              </a:moveTo>
              <a:lnTo>
                <a:pt x="1131428" y="331659"/>
              </a:lnTo>
              <a:lnTo>
                <a:pt x="0" y="331659"/>
              </a:lnTo>
              <a:lnTo>
                <a:pt x="0" y="52845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BA112-DDAB-46A4-9B39-38B68D97319B}">
      <dsp:nvSpPr>
        <dsp:cNvPr id="0" name=""/>
        <dsp:cNvSpPr/>
      </dsp:nvSpPr>
      <dsp:spPr>
        <a:xfrm>
          <a:off x="2068557" y="1828801"/>
          <a:ext cx="2274842" cy="603426"/>
        </a:xfrm>
        <a:custGeom>
          <a:avLst/>
          <a:gdLst/>
          <a:ahLst/>
          <a:cxnLst/>
          <a:rect l="0" t="0" r="0" b="0"/>
          <a:pathLst>
            <a:path>
              <a:moveTo>
                <a:pt x="2274842" y="0"/>
              </a:moveTo>
              <a:lnTo>
                <a:pt x="2274842" y="406629"/>
              </a:lnTo>
              <a:lnTo>
                <a:pt x="0" y="406629"/>
              </a:lnTo>
              <a:lnTo>
                <a:pt x="0" y="60342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48472-B485-4D44-ABFD-187778B663FF}">
      <dsp:nvSpPr>
        <dsp:cNvPr id="0" name=""/>
        <dsp:cNvSpPr/>
      </dsp:nvSpPr>
      <dsp:spPr>
        <a:xfrm>
          <a:off x="2803406" y="502482"/>
          <a:ext cx="3079986" cy="1326318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Доходы района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 2015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418860,3  т.р.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803406" y="502482"/>
        <a:ext cx="3079986" cy="1326318"/>
      </dsp:txXfrm>
    </dsp:sp>
    <dsp:sp modelId="{A0A245A1-AB5A-4A96-90AC-40FFE2A98811}">
      <dsp:nvSpPr>
        <dsp:cNvPr id="0" name=""/>
        <dsp:cNvSpPr/>
      </dsp:nvSpPr>
      <dsp:spPr>
        <a:xfrm>
          <a:off x="1131428" y="2432227"/>
          <a:ext cx="1874257" cy="143079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и неналоговые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14%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59072,9 т.р</a:t>
          </a: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.</a:t>
          </a:r>
        </a:p>
      </dsp:txBody>
      <dsp:txXfrm>
        <a:off x="1131428" y="2432227"/>
        <a:ext cx="1874257" cy="1430798"/>
      </dsp:txXfrm>
    </dsp:sp>
    <dsp:sp modelId="{93AAAA5F-D9E3-4CDC-A033-BCBA015F16E9}">
      <dsp:nvSpPr>
        <dsp:cNvPr id="0" name=""/>
        <dsp:cNvSpPr/>
      </dsp:nvSpPr>
      <dsp:spPr>
        <a:xfrm>
          <a:off x="0" y="4391483"/>
          <a:ext cx="1874257" cy="937128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Налоговые</a:t>
          </a: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54%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31985,5  т.р.</a:t>
          </a:r>
        </a:p>
      </dsp:txBody>
      <dsp:txXfrm>
        <a:off x="0" y="4391483"/>
        <a:ext cx="1874257" cy="937128"/>
      </dsp:txXfrm>
    </dsp:sp>
    <dsp:sp modelId="{7AF60963-C676-4CD3-A7F2-FDFE7ABDFAA1}">
      <dsp:nvSpPr>
        <dsp:cNvPr id="0" name=""/>
        <dsp:cNvSpPr/>
      </dsp:nvSpPr>
      <dsp:spPr>
        <a:xfrm>
          <a:off x="2262842" y="4391483"/>
          <a:ext cx="1874257" cy="937128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46%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27087,4  т.р.</a:t>
          </a:r>
        </a:p>
      </dsp:txBody>
      <dsp:txXfrm>
        <a:off x="2262842" y="4391483"/>
        <a:ext cx="1874257" cy="937128"/>
      </dsp:txXfrm>
    </dsp:sp>
    <dsp:sp modelId="{DF4530B1-44E2-40EA-9CB3-C2E85F82E219}">
      <dsp:nvSpPr>
        <dsp:cNvPr id="0" name=""/>
        <dsp:cNvSpPr/>
      </dsp:nvSpPr>
      <dsp:spPr>
        <a:xfrm>
          <a:off x="5657104" y="2432227"/>
          <a:ext cx="1874257" cy="143079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Безвозмездные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поступления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86 %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359787,4 т.р.</a:t>
          </a:r>
        </a:p>
      </dsp:txBody>
      <dsp:txXfrm>
        <a:off x="5657104" y="2432227"/>
        <a:ext cx="1874257" cy="1430798"/>
      </dsp:txXfrm>
    </dsp:sp>
    <dsp:sp modelId="{ACDD9B21-8641-4BFC-BDDE-D6D43C4ABFDB}">
      <dsp:nvSpPr>
        <dsp:cNvPr id="0" name=""/>
        <dsp:cNvSpPr/>
      </dsp:nvSpPr>
      <dsp:spPr>
        <a:xfrm>
          <a:off x="4525690" y="4391483"/>
          <a:ext cx="1874257" cy="937128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Дотация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37 %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132121,6 т.р.</a:t>
          </a:r>
        </a:p>
      </dsp:txBody>
      <dsp:txXfrm>
        <a:off x="4525690" y="4391483"/>
        <a:ext cx="1874257" cy="937128"/>
      </dsp:txXfrm>
    </dsp:sp>
    <dsp:sp modelId="{FE75882A-685F-4585-AF70-EA469381CC5D}">
      <dsp:nvSpPr>
        <dsp:cNvPr id="0" name=""/>
        <dsp:cNvSpPr/>
      </dsp:nvSpPr>
      <dsp:spPr>
        <a:xfrm>
          <a:off x="6788519" y="4391483"/>
          <a:ext cx="1874257" cy="937128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Субсидии,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Субвенции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63 %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227665,8 т.р.</a:t>
          </a:r>
        </a:p>
      </dsp:txBody>
      <dsp:txXfrm>
        <a:off x="6788519" y="4391483"/>
        <a:ext cx="1874257" cy="9371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0218E-EA97-457C-A6F9-C3F8C9A83955}">
      <dsp:nvSpPr>
        <dsp:cNvPr id="0" name=""/>
        <dsp:cNvSpPr/>
      </dsp:nvSpPr>
      <dsp:spPr>
        <a:xfrm>
          <a:off x="0" y="-10001"/>
          <a:ext cx="7223204" cy="1544003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п. 1 ст. 174.2 БК РФ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Планирование бюджетных ассигнований осуществляется в  порядке и в соответствии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 с методикой, устанавливаемой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соответствующим ФО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0" y="-10001"/>
        <a:ext cx="5688375" cy="1544003"/>
      </dsp:txXfrm>
    </dsp:sp>
    <dsp:sp modelId="{84C5E139-3894-49EB-9AEA-E3418168BD05}">
      <dsp:nvSpPr>
        <dsp:cNvPr id="0" name=""/>
        <dsp:cNvSpPr/>
      </dsp:nvSpPr>
      <dsp:spPr>
        <a:xfrm>
          <a:off x="637341" y="1762604"/>
          <a:ext cx="7223204" cy="1508118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Приказ МФ ПК от 26.09.2013 №СЭД 39-01-22-188 </a:t>
          </a:r>
        </a:p>
      </dsp:txBody>
      <dsp:txXfrm>
        <a:off x="637341" y="1762604"/>
        <a:ext cx="5608264" cy="1508118"/>
      </dsp:txXfrm>
    </dsp:sp>
    <dsp:sp modelId="{68691D0D-E84F-42CB-B432-C0088C3119B1}">
      <dsp:nvSpPr>
        <dsp:cNvPr id="0" name=""/>
        <dsp:cNvSpPr/>
      </dsp:nvSpPr>
      <dsp:spPr>
        <a:xfrm>
          <a:off x="1219208" y="3505206"/>
          <a:ext cx="7223204" cy="1503997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l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Приказ управления финансов </a:t>
          </a:r>
        </a:p>
        <a:p>
          <a:pPr marR="0" lvl="0" algn="l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от 25.07.2014 № 17</a:t>
          </a:r>
        </a:p>
      </dsp:txBody>
      <dsp:txXfrm>
        <a:off x="1219208" y="3505206"/>
        <a:ext cx="5608264" cy="1503997"/>
      </dsp:txXfrm>
    </dsp:sp>
    <dsp:sp modelId="{BAFB3DEB-AD1B-47AF-9B60-1FB9ACA73414}">
      <dsp:nvSpPr>
        <dsp:cNvPr id="0" name=""/>
        <dsp:cNvSpPr/>
      </dsp:nvSpPr>
      <dsp:spPr>
        <a:xfrm>
          <a:off x="6245606" y="1150533"/>
          <a:ext cx="977598" cy="97759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245606" y="1150533"/>
        <a:ext cx="977598" cy="977598"/>
      </dsp:txXfrm>
    </dsp:sp>
    <dsp:sp modelId="{CC796B8D-1EFE-4E46-A4FA-A8001443F0EF}">
      <dsp:nvSpPr>
        <dsp:cNvPr id="0" name=""/>
        <dsp:cNvSpPr/>
      </dsp:nvSpPr>
      <dsp:spPr>
        <a:xfrm>
          <a:off x="6882948" y="2895170"/>
          <a:ext cx="977598" cy="97759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882948" y="2895170"/>
        <a:ext cx="977598" cy="9775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2E5142-F6BC-445D-8DA5-6F091F61244B}">
      <dsp:nvSpPr>
        <dsp:cNvPr id="0" name=""/>
        <dsp:cNvSpPr/>
      </dsp:nvSpPr>
      <dsp:spPr>
        <a:xfrm>
          <a:off x="1447787" y="228609"/>
          <a:ext cx="6573642" cy="4690969"/>
        </a:xfrm>
        <a:prstGeom prst="circularArrow">
          <a:avLst>
            <a:gd name="adj1" fmla="val 5544"/>
            <a:gd name="adj2" fmla="val 330680"/>
            <a:gd name="adj3" fmla="val 12327105"/>
            <a:gd name="adj4" fmla="val 1834495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CF98DF-06C0-47F5-95BA-79203D75AEA5}">
      <dsp:nvSpPr>
        <dsp:cNvPr id="0" name=""/>
        <dsp:cNvSpPr/>
      </dsp:nvSpPr>
      <dsp:spPr>
        <a:xfrm>
          <a:off x="485084" y="657826"/>
          <a:ext cx="3382327" cy="833043"/>
        </a:xfrm>
        <a:prstGeom prst="roundRect">
          <a:avLst/>
        </a:prstGeom>
        <a:solidFill>
          <a:srgbClr val="CCFFF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Работники духового оркестра </a:t>
          </a: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23,5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% с 01.01.2015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084" y="657826"/>
        <a:ext cx="3382327" cy="833043"/>
      </dsp:txXfrm>
    </dsp:sp>
    <dsp:sp modelId="{06C2921F-9108-4F59-B077-4DD65774496A}">
      <dsp:nvSpPr>
        <dsp:cNvPr id="0" name=""/>
        <dsp:cNvSpPr/>
      </dsp:nvSpPr>
      <dsp:spPr>
        <a:xfrm>
          <a:off x="4970954" y="2057411"/>
          <a:ext cx="3182445" cy="885826"/>
        </a:xfrm>
        <a:prstGeom prst="roundRect">
          <a:avLst/>
        </a:prstGeom>
        <a:solidFill>
          <a:srgbClr val="CCFFF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Прочие работники муниципальных учреждений  на 6,6% с 01.01.2015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0954" y="2057411"/>
        <a:ext cx="3182445" cy="885826"/>
      </dsp:txXfrm>
    </dsp:sp>
    <dsp:sp modelId="{3601350F-1223-4EBA-A129-1FE5F0F1F48B}">
      <dsp:nvSpPr>
        <dsp:cNvPr id="0" name=""/>
        <dsp:cNvSpPr/>
      </dsp:nvSpPr>
      <dsp:spPr>
        <a:xfrm>
          <a:off x="202037" y="2255313"/>
          <a:ext cx="3288319" cy="889415"/>
        </a:xfrm>
        <a:prstGeom prst="roundRect">
          <a:avLst/>
        </a:prstGeom>
        <a:solidFill>
          <a:srgbClr val="CCFFF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Работники муниципального музея на 23,5% с 01.01.2015</a:t>
          </a:r>
          <a:endParaRPr lang="ru-RU" sz="1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037" y="2255313"/>
        <a:ext cx="3288319" cy="889415"/>
      </dsp:txXfrm>
    </dsp:sp>
    <dsp:sp modelId="{D0A7E14C-6778-41BD-AE88-B3929BD15C4A}">
      <dsp:nvSpPr>
        <dsp:cNvPr id="0" name=""/>
        <dsp:cNvSpPr/>
      </dsp:nvSpPr>
      <dsp:spPr>
        <a:xfrm>
          <a:off x="4692077" y="114918"/>
          <a:ext cx="3305888" cy="864933"/>
        </a:xfrm>
        <a:prstGeom prst="roundRect">
          <a:avLst/>
        </a:prstGeom>
        <a:solidFill>
          <a:srgbClr val="CCFFF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Педработники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учреждений дополнительного образования на 2,43 %  с 01.01.2015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2077" y="114918"/>
        <a:ext cx="3305888" cy="864933"/>
      </dsp:txXfrm>
    </dsp:sp>
    <dsp:sp modelId="{B9A8E952-569C-4CC6-A0A8-54F4F0603A2D}">
      <dsp:nvSpPr>
        <dsp:cNvPr id="0" name=""/>
        <dsp:cNvSpPr/>
      </dsp:nvSpPr>
      <dsp:spPr>
        <a:xfrm rot="10800000" flipV="1">
          <a:off x="2419283" y="3697652"/>
          <a:ext cx="3158074" cy="944586"/>
        </a:xfrm>
        <a:prstGeom prst="roundRect">
          <a:avLst/>
        </a:prstGeom>
        <a:solidFill>
          <a:srgbClr val="CCFFF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Работники муниципальной библиотеки  на 15,6%  с 01.01.2015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2419283" y="3697652"/>
        <a:ext cx="3158074" cy="9445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CD7C3-AB1C-45ED-8EC8-70CC0AE5F3C8}">
      <dsp:nvSpPr>
        <dsp:cNvPr id="0" name=""/>
        <dsp:cNvSpPr/>
      </dsp:nvSpPr>
      <dsp:spPr>
        <a:xfrm>
          <a:off x="3122071" y="1871940"/>
          <a:ext cx="2026752" cy="142600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Arial" charset="0"/>
            </a:rPr>
            <a:t>Расходы</a:t>
          </a:r>
          <a:r>
            <a:rPr kumimoji="0" lang="ru-RU" sz="1700" b="0" i="0" u="none" strike="noStrike" kern="1200" cap="none" normalizeH="0" baseline="0" dirty="0" smtClean="0">
              <a:ln/>
              <a:effectLst/>
              <a:latin typeface="Arial" charset="0"/>
            </a:rPr>
            <a:t> </a:t>
          </a:r>
        </a:p>
      </dsp:txBody>
      <dsp:txXfrm>
        <a:off x="3122071" y="1871940"/>
        <a:ext cx="2026752" cy="1426004"/>
      </dsp:txXfrm>
    </dsp:sp>
    <dsp:sp modelId="{AF7BD5DC-E4DA-4F19-ACBE-12C1A15EE104}">
      <dsp:nvSpPr>
        <dsp:cNvPr id="0" name=""/>
        <dsp:cNvSpPr/>
      </dsp:nvSpPr>
      <dsp:spPr>
        <a:xfrm rot="16162875">
          <a:off x="3890518" y="1622107"/>
          <a:ext cx="469387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69387" y="151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162875">
        <a:off x="4113478" y="1625545"/>
        <a:ext cx="23469" cy="23469"/>
      </dsp:txXfrm>
    </dsp:sp>
    <dsp:sp modelId="{27658D6B-12AB-4845-905C-06F77F8D6051}">
      <dsp:nvSpPr>
        <dsp:cNvPr id="0" name=""/>
        <dsp:cNvSpPr/>
      </dsp:nvSpPr>
      <dsp:spPr>
        <a:xfrm>
          <a:off x="2528617" y="32"/>
          <a:ext cx="3172974" cy="1402575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Оказание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  муниципальных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услуг</a:t>
          </a:r>
        </a:p>
      </dsp:txBody>
      <dsp:txXfrm>
        <a:off x="2528617" y="32"/>
        <a:ext cx="3172974" cy="1402575"/>
      </dsp:txXfrm>
    </dsp:sp>
    <dsp:sp modelId="{FB05F35F-7DA3-4357-A1D3-9D9DAAAD5AD1}">
      <dsp:nvSpPr>
        <dsp:cNvPr id="0" name=""/>
        <dsp:cNvSpPr/>
      </dsp:nvSpPr>
      <dsp:spPr>
        <a:xfrm rot="10767978">
          <a:off x="4828598" y="2561821"/>
          <a:ext cx="320142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320142" y="151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67978">
        <a:off x="4980666" y="2568991"/>
        <a:ext cx="16007" cy="16007"/>
      </dsp:txXfrm>
    </dsp:sp>
    <dsp:sp modelId="{7514166A-50F0-4C5C-9CD9-13338BEBB3FB}">
      <dsp:nvSpPr>
        <dsp:cNvPr id="0" name=""/>
        <dsp:cNvSpPr/>
      </dsp:nvSpPr>
      <dsp:spPr>
        <a:xfrm>
          <a:off x="4828372" y="1852450"/>
          <a:ext cx="2798620" cy="1426004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Межбюджетные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трансферты</a:t>
          </a:r>
        </a:p>
      </dsp:txBody>
      <dsp:txXfrm>
        <a:off x="4828372" y="1852450"/>
        <a:ext cx="2798620" cy="1426004"/>
      </dsp:txXfrm>
    </dsp:sp>
    <dsp:sp modelId="{3E4EC1A5-E565-4DE3-B410-D2A14BD1AFA2}">
      <dsp:nvSpPr>
        <dsp:cNvPr id="0" name=""/>
        <dsp:cNvSpPr/>
      </dsp:nvSpPr>
      <dsp:spPr>
        <a:xfrm rot="5400000">
          <a:off x="3920127" y="3498090"/>
          <a:ext cx="430638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430638" y="151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124681" y="3502498"/>
        <a:ext cx="21531" cy="21531"/>
      </dsp:txXfrm>
    </dsp:sp>
    <dsp:sp modelId="{2F7060DA-1F20-428E-AF86-F2419CFF9DA4}">
      <dsp:nvSpPr>
        <dsp:cNvPr id="0" name=""/>
        <dsp:cNvSpPr/>
      </dsp:nvSpPr>
      <dsp:spPr>
        <a:xfrm>
          <a:off x="2690569" y="3728583"/>
          <a:ext cx="2889755" cy="1426004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Предоставление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субсидий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ЮЛ</a:t>
          </a:r>
        </a:p>
      </dsp:txBody>
      <dsp:txXfrm>
        <a:off x="2690569" y="3728583"/>
        <a:ext cx="2889755" cy="1426004"/>
      </dsp:txXfrm>
    </dsp:sp>
    <dsp:sp modelId="{DA5CD425-C609-4328-A940-E292659B9F76}">
      <dsp:nvSpPr>
        <dsp:cNvPr id="0" name=""/>
        <dsp:cNvSpPr/>
      </dsp:nvSpPr>
      <dsp:spPr>
        <a:xfrm rot="31806">
          <a:off x="3122156" y="2560945"/>
          <a:ext cx="119154" cy="30346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119154" y="151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1806">
        <a:off x="3178754" y="2573139"/>
        <a:ext cx="5957" cy="5957"/>
      </dsp:txXfrm>
    </dsp:sp>
    <dsp:sp modelId="{80C6A2B6-3464-4EDB-8CB6-FF6DC1C54DE8}">
      <dsp:nvSpPr>
        <dsp:cNvPr id="0" name=""/>
        <dsp:cNvSpPr/>
      </dsp:nvSpPr>
      <dsp:spPr>
        <a:xfrm>
          <a:off x="817449" y="1852455"/>
          <a:ext cx="2424008" cy="1426004"/>
        </a:xfrm>
        <a:prstGeom prst="ellipse">
          <a:avLst/>
        </a:prstGeom>
        <a:solidFill>
          <a:srgbClr val="CCFFFF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Социальное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обеспечение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charset="0"/>
            </a:rPr>
            <a:t>населения</a:t>
          </a:r>
        </a:p>
      </dsp:txBody>
      <dsp:txXfrm>
        <a:off x="817449" y="1852455"/>
        <a:ext cx="2424008" cy="14260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E5484-B262-4D7A-A525-56788DD92728}">
      <dsp:nvSpPr>
        <dsp:cNvPr id="0" name=""/>
        <dsp:cNvSpPr/>
      </dsp:nvSpPr>
      <dsp:spPr>
        <a:xfrm rot="5400000">
          <a:off x="4938010" y="-1808331"/>
          <a:ext cx="1316235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73187т.р.-  субсидии на выполнение муниципального задания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18092т.р. -субсидии на иные цели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38010" y="-1808331"/>
        <a:ext cx="1316235" cy="5266944"/>
      </dsp:txXfrm>
    </dsp:sp>
    <dsp:sp modelId="{C19E1568-6C5C-4CF4-8BEE-AF33B14C8A95}">
      <dsp:nvSpPr>
        <dsp:cNvPr id="0" name=""/>
        <dsp:cNvSpPr/>
      </dsp:nvSpPr>
      <dsp:spPr>
        <a:xfrm>
          <a:off x="0" y="2492"/>
          <a:ext cx="2962656" cy="16452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Субсидии бюджетным учреждениям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91279т.р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0" y="2492"/>
        <a:ext cx="2962656" cy="1645294"/>
      </dsp:txXfrm>
    </dsp:sp>
    <dsp:sp modelId="{AE5D97F0-47AC-472C-9861-BE03144033E7}">
      <dsp:nvSpPr>
        <dsp:cNvPr id="0" name=""/>
        <dsp:cNvSpPr/>
      </dsp:nvSpPr>
      <dsp:spPr>
        <a:xfrm rot="5400000">
          <a:off x="4938010" y="-80772"/>
          <a:ext cx="1316235" cy="5266944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385568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76565т.р.-  субсидии на выполнение муниципального задания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12490т.р.- субсидии на иные цели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38010" y="-80772"/>
        <a:ext cx="1316235" cy="5266944"/>
      </dsp:txXfrm>
    </dsp:sp>
    <dsp:sp modelId="{DF7C2078-F311-4B77-B46C-4862D652F058}">
      <dsp:nvSpPr>
        <dsp:cNvPr id="0" name=""/>
        <dsp:cNvSpPr/>
      </dsp:nvSpPr>
      <dsp:spPr>
        <a:xfrm>
          <a:off x="0" y="1730052"/>
          <a:ext cx="2962656" cy="1645294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Субсидии автономным учреждениям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89055т.р.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30052"/>
        <a:ext cx="2962656" cy="1645294"/>
      </dsp:txXfrm>
    </dsp:sp>
    <dsp:sp modelId="{EB909EDE-E165-43EA-AD1C-8FE66DAA03DB}">
      <dsp:nvSpPr>
        <dsp:cNvPr id="0" name=""/>
        <dsp:cNvSpPr/>
      </dsp:nvSpPr>
      <dsp:spPr>
        <a:xfrm rot="5400000">
          <a:off x="4938010" y="1646787"/>
          <a:ext cx="1316235" cy="5266944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65764т.р. - на выполнение муниципального задания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15702т.р. - на обеспечение деятельности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38010" y="1646787"/>
        <a:ext cx="1316235" cy="5266944"/>
      </dsp:txXfrm>
    </dsp:sp>
    <dsp:sp modelId="{8ED891F4-C8E6-4E99-A0FA-46B123034EF0}">
      <dsp:nvSpPr>
        <dsp:cNvPr id="0" name=""/>
        <dsp:cNvSpPr/>
      </dsp:nvSpPr>
      <dsp:spPr>
        <a:xfrm>
          <a:off x="0" y="3457612"/>
          <a:ext cx="2962656" cy="1645294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Обеспечение деятельности казённых учреждений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84466т.р.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57612"/>
        <a:ext cx="2962656" cy="16452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E85FE-F1EA-486D-8168-98F90E29C120}">
      <dsp:nvSpPr>
        <dsp:cNvPr id="0" name=""/>
        <dsp:cNvSpPr/>
      </dsp:nvSpPr>
      <dsp:spPr>
        <a:xfrm rot="5400000">
          <a:off x="5203750" y="-2140756"/>
          <a:ext cx="784755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сельхозтоваропроизводителям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03750" y="-2140756"/>
        <a:ext cx="784755" cy="5266944"/>
      </dsp:txXfrm>
    </dsp:sp>
    <dsp:sp modelId="{BEA38898-9A1D-4B05-9A4E-B2F6B6B8FD04}">
      <dsp:nvSpPr>
        <dsp:cNvPr id="0" name=""/>
        <dsp:cNvSpPr/>
      </dsp:nvSpPr>
      <dsp:spPr>
        <a:xfrm>
          <a:off x="0" y="0"/>
          <a:ext cx="2962656" cy="980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5300,0 т.руб.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962656" cy="980944"/>
      </dsp:txXfrm>
    </dsp:sp>
    <dsp:sp modelId="{C8A8C6FE-5694-495F-9C5A-B6FE1AFB2E3C}">
      <dsp:nvSpPr>
        <dsp:cNvPr id="0" name=""/>
        <dsp:cNvSpPr/>
      </dsp:nvSpPr>
      <dsp:spPr>
        <a:xfrm rot="5400000">
          <a:off x="5203750" y="-1110764"/>
          <a:ext cx="784755" cy="5266944"/>
        </a:xfrm>
        <a:prstGeom prst="round2SameRect">
          <a:avLst/>
        </a:prstGeom>
        <a:solidFill>
          <a:schemeClr val="accent2">
            <a:tint val="40000"/>
            <a:alpha val="90000"/>
            <a:hueOff val="-5246062"/>
            <a:satOff val="4151"/>
            <a:lumOff val="29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246062"/>
              <a:satOff val="4151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Проект «Спортивный клуб + спортивный сертификат»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03750" y="-1110764"/>
        <a:ext cx="784755" cy="5266944"/>
      </dsp:txXfrm>
    </dsp:sp>
    <dsp:sp modelId="{91E820A0-F030-4144-9680-C5BE1B2668B0}">
      <dsp:nvSpPr>
        <dsp:cNvPr id="0" name=""/>
        <dsp:cNvSpPr/>
      </dsp:nvSpPr>
      <dsp:spPr>
        <a:xfrm>
          <a:off x="0" y="1032235"/>
          <a:ext cx="2962656" cy="980944"/>
        </a:xfrm>
        <a:prstGeom prst="roundRect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3607,6 т.руб.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32235"/>
        <a:ext cx="2962656" cy="980944"/>
      </dsp:txXfrm>
    </dsp:sp>
    <dsp:sp modelId="{A20577AB-A030-4F6C-B7F2-6BA3C1EC8D74}">
      <dsp:nvSpPr>
        <dsp:cNvPr id="0" name=""/>
        <dsp:cNvSpPr/>
      </dsp:nvSpPr>
      <dsp:spPr>
        <a:xfrm rot="5400000">
          <a:off x="5021982" y="-145169"/>
          <a:ext cx="861803" cy="5266944"/>
        </a:xfrm>
        <a:prstGeom prst="round2SameRect">
          <a:avLst/>
        </a:prstGeom>
        <a:solidFill>
          <a:schemeClr val="accent2">
            <a:tint val="40000"/>
            <a:alpha val="90000"/>
            <a:hueOff val="-10492125"/>
            <a:satOff val="8301"/>
            <a:lumOff val="58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492125"/>
              <a:satOff val="8301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на поддержку малого предпринимательства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21982" y="-145169"/>
        <a:ext cx="861803" cy="5266944"/>
      </dsp:txXfrm>
    </dsp:sp>
    <dsp:sp modelId="{5897B023-7690-4EC5-9E57-7BD42A29FEF1}">
      <dsp:nvSpPr>
        <dsp:cNvPr id="0" name=""/>
        <dsp:cNvSpPr/>
      </dsp:nvSpPr>
      <dsp:spPr>
        <a:xfrm>
          <a:off x="0" y="2057401"/>
          <a:ext cx="2962656" cy="980944"/>
        </a:xfrm>
        <a:prstGeom prst="roundRect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500,0  т. руб.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57401"/>
        <a:ext cx="2962656" cy="980944"/>
      </dsp:txXfrm>
    </dsp:sp>
    <dsp:sp modelId="{86247D18-F44D-4B93-8422-46E1CC77ADC5}">
      <dsp:nvSpPr>
        <dsp:cNvPr id="0" name=""/>
        <dsp:cNvSpPr/>
      </dsp:nvSpPr>
      <dsp:spPr>
        <a:xfrm rot="5400000">
          <a:off x="5203750" y="1016277"/>
          <a:ext cx="784755" cy="5266944"/>
        </a:xfrm>
        <a:prstGeom prst="round2SameRect">
          <a:avLst/>
        </a:prstGeom>
        <a:solidFill>
          <a:schemeClr val="accent2">
            <a:tint val="40000"/>
            <a:alpha val="90000"/>
            <a:hueOff val="-15738186"/>
            <a:satOff val="12452"/>
            <a:lumOff val="88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5738186"/>
              <a:satOff val="12452"/>
              <a:lumOff val="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на перевозку </a:t>
          </a: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пассажиров пригородного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сообщения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03750" y="1016277"/>
        <a:ext cx="784755" cy="5266944"/>
      </dsp:txXfrm>
    </dsp:sp>
    <dsp:sp modelId="{0CAECDB6-D770-4B7E-BD0C-A01C5DE31A7F}">
      <dsp:nvSpPr>
        <dsp:cNvPr id="0" name=""/>
        <dsp:cNvSpPr/>
      </dsp:nvSpPr>
      <dsp:spPr>
        <a:xfrm>
          <a:off x="0" y="3092219"/>
          <a:ext cx="2962656" cy="980944"/>
        </a:xfrm>
        <a:prstGeom prst="roundRect">
          <a:avLst/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3277,0  т.руб.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92219"/>
        <a:ext cx="2962656" cy="980944"/>
      </dsp:txXfrm>
    </dsp:sp>
    <dsp:sp modelId="{9999682B-9DF6-4D0D-A10E-DC6F10E5D37F}">
      <dsp:nvSpPr>
        <dsp:cNvPr id="0" name=""/>
        <dsp:cNvSpPr/>
      </dsp:nvSpPr>
      <dsp:spPr>
        <a:xfrm rot="5400000">
          <a:off x="5203750" y="1980938"/>
          <a:ext cx="784755" cy="5266944"/>
        </a:xfrm>
        <a:prstGeom prst="round2SameRect">
          <a:avLst/>
        </a:prstGeom>
        <a:solidFill>
          <a:schemeClr val="accent2">
            <a:tint val="40000"/>
            <a:alpha val="90000"/>
            <a:hueOff val="-20984249"/>
            <a:satOff val="16603"/>
            <a:lumOff val="117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984249"/>
              <a:satOff val="16603"/>
              <a:lumOff val="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по доставке товаров первой необходимости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03750" y="1980938"/>
        <a:ext cx="784755" cy="5266944"/>
      </dsp:txXfrm>
    </dsp:sp>
    <dsp:sp modelId="{A034E466-63F9-4994-B951-492536CA8750}">
      <dsp:nvSpPr>
        <dsp:cNvPr id="0" name=""/>
        <dsp:cNvSpPr/>
      </dsp:nvSpPr>
      <dsp:spPr>
        <a:xfrm>
          <a:off x="0" y="4122211"/>
          <a:ext cx="2962656" cy="980944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277,0  т.руб.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22211"/>
        <a:ext cx="2962656" cy="9809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398AF3-8BCC-4AEC-BD15-3C0E60749019}">
      <dsp:nvSpPr>
        <dsp:cNvPr id="0" name=""/>
        <dsp:cNvSpPr/>
      </dsp:nvSpPr>
      <dsp:spPr>
        <a:xfrm rot="5400000">
          <a:off x="5283675" y="879375"/>
          <a:ext cx="624905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Приобретение жилья ветеранам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83675" y="879375"/>
        <a:ext cx="624905" cy="5266944"/>
      </dsp:txXfrm>
    </dsp:sp>
    <dsp:sp modelId="{AAE69230-1903-48CF-A38E-AA75DEA706CD}">
      <dsp:nvSpPr>
        <dsp:cNvPr id="0" name=""/>
        <dsp:cNvSpPr/>
      </dsp:nvSpPr>
      <dsp:spPr>
        <a:xfrm>
          <a:off x="76212" y="2743201"/>
          <a:ext cx="2962656" cy="13396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8492,0 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т.руб.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212" y="2743201"/>
        <a:ext cx="2962656" cy="1339609"/>
      </dsp:txXfrm>
    </dsp:sp>
    <dsp:sp modelId="{2B6CD8F3-A176-4D00-B9A1-A4D7CA02CF3D}">
      <dsp:nvSpPr>
        <dsp:cNvPr id="0" name=""/>
        <dsp:cNvSpPr/>
      </dsp:nvSpPr>
      <dsp:spPr>
        <a:xfrm rot="5400000">
          <a:off x="5072949" y="-2024958"/>
          <a:ext cx="1049191" cy="5251513"/>
        </a:xfrm>
        <a:prstGeom prst="round2SameRect">
          <a:avLst/>
        </a:prstGeom>
        <a:solidFill>
          <a:schemeClr val="accent2">
            <a:tint val="40000"/>
            <a:alpha val="90000"/>
            <a:hueOff val="-6994750"/>
            <a:satOff val="5534"/>
            <a:lumOff val="3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6994750"/>
              <a:satOff val="5534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Поддержка многодетных, малоимущих семей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72949" y="-2024958"/>
        <a:ext cx="1049191" cy="5251513"/>
      </dsp:txXfrm>
    </dsp:sp>
    <dsp:sp modelId="{192CD018-E490-4CB6-8827-324E0D78DFD9}">
      <dsp:nvSpPr>
        <dsp:cNvPr id="0" name=""/>
        <dsp:cNvSpPr/>
      </dsp:nvSpPr>
      <dsp:spPr>
        <a:xfrm>
          <a:off x="0" y="0"/>
          <a:ext cx="2972202" cy="1270973"/>
        </a:xfrm>
        <a:prstGeom prst="roundRect">
          <a:avLst/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11 456,6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т.руб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972202" cy="1270973"/>
      </dsp:txXfrm>
    </dsp:sp>
    <dsp:sp modelId="{F73CF119-ADBE-497F-9EA1-441B2ACA3149}">
      <dsp:nvSpPr>
        <dsp:cNvPr id="0" name=""/>
        <dsp:cNvSpPr/>
      </dsp:nvSpPr>
      <dsp:spPr>
        <a:xfrm rot="5400000">
          <a:off x="5174602" y="-535541"/>
          <a:ext cx="843050" cy="5266944"/>
        </a:xfrm>
        <a:prstGeom prst="round2SameRect">
          <a:avLst/>
        </a:prstGeom>
        <a:solidFill>
          <a:schemeClr val="accent2">
            <a:tint val="40000"/>
            <a:alpha val="90000"/>
            <a:hueOff val="-13989500"/>
            <a:satOff val="11069"/>
            <a:lumOff val="78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3989500"/>
              <a:satOff val="11069"/>
              <a:lumOff val="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Коммунальные специалистам на селе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74602" y="-535541"/>
        <a:ext cx="843050" cy="5266944"/>
      </dsp:txXfrm>
    </dsp:sp>
    <dsp:sp modelId="{9B75BE45-5A13-4AA6-99F7-1872B626EA05}">
      <dsp:nvSpPr>
        <dsp:cNvPr id="0" name=""/>
        <dsp:cNvSpPr/>
      </dsp:nvSpPr>
      <dsp:spPr>
        <a:xfrm>
          <a:off x="76212" y="1295401"/>
          <a:ext cx="2962656" cy="1309568"/>
        </a:xfrm>
        <a:prstGeom prst="roundRect">
          <a:avLst/>
        </a:prstGeom>
        <a:solidFill>
          <a:schemeClr val="accent2">
            <a:hueOff val="-13442126"/>
            <a:satOff val="5846"/>
            <a:lumOff val="1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9391,8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212" y="1295401"/>
        <a:ext cx="2962656" cy="1309568"/>
      </dsp:txXfrm>
    </dsp:sp>
    <dsp:sp modelId="{88E749E9-D9AC-4EEE-AA93-4B89258AC9E7}">
      <dsp:nvSpPr>
        <dsp:cNvPr id="0" name=""/>
        <dsp:cNvSpPr/>
      </dsp:nvSpPr>
      <dsp:spPr>
        <a:xfrm rot="5400000">
          <a:off x="5239727" y="2039332"/>
          <a:ext cx="712801" cy="5266944"/>
        </a:xfrm>
        <a:prstGeom prst="round2SameRect">
          <a:avLst/>
        </a:prstGeom>
        <a:solidFill>
          <a:schemeClr val="accent2">
            <a:tint val="40000"/>
            <a:alpha val="90000"/>
            <a:hueOff val="-20984249"/>
            <a:satOff val="16603"/>
            <a:lumOff val="117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984249"/>
              <a:satOff val="16603"/>
              <a:lumOff val="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Компенсация родительской платы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39727" y="2039332"/>
        <a:ext cx="712801" cy="5266944"/>
      </dsp:txXfrm>
    </dsp:sp>
    <dsp:sp modelId="{0EC7DCDD-F786-40AD-81A2-07550B4B327E}">
      <dsp:nvSpPr>
        <dsp:cNvPr id="0" name=""/>
        <dsp:cNvSpPr/>
      </dsp:nvSpPr>
      <dsp:spPr>
        <a:xfrm>
          <a:off x="76212" y="4191001"/>
          <a:ext cx="2962656" cy="1263681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1 829,1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т.руб.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212" y="4191001"/>
        <a:ext cx="2962656" cy="126368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3C90B-B6CD-4DA7-8B5E-52D52BE2F80A}">
      <dsp:nvSpPr>
        <dsp:cNvPr id="0" name=""/>
        <dsp:cNvSpPr/>
      </dsp:nvSpPr>
      <dsp:spPr>
        <a:xfrm rot="5400000">
          <a:off x="4767693" y="-1062405"/>
          <a:ext cx="1656868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67693" y="-1062405"/>
        <a:ext cx="1656868" cy="5266944"/>
      </dsp:txXfrm>
    </dsp:sp>
    <dsp:sp modelId="{2FB7B62A-4941-487F-901F-0D179A1DA286}">
      <dsp:nvSpPr>
        <dsp:cNvPr id="0" name=""/>
        <dsp:cNvSpPr/>
      </dsp:nvSpPr>
      <dsp:spPr>
        <a:xfrm>
          <a:off x="0" y="444477"/>
          <a:ext cx="2962656" cy="21945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11529,0  </a:t>
          </a: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т.руб.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44477"/>
        <a:ext cx="2962656" cy="2194563"/>
      </dsp:txXfrm>
    </dsp:sp>
    <dsp:sp modelId="{88CC0006-F554-4186-885E-D2334C20A0F1}">
      <dsp:nvSpPr>
        <dsp:cNvPr id="0" name=""/>
        <dsp:cNvSpPr/>
      </dsp:nvSpPr>
      <dsp:spPr>
        <a:xfrm rot="5400000">
          <a:off x="4922374" y="1459769"/>
          <a:ext cx="1347506" cy="5266944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Дотация наибеднейшим поселениям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22374" y="1459769"/>
        <a:ext cx="1347506" cy="5266944"/>
      </dsp:txXfrm>
    </dsp:sp>
    <dsp:sp modelId="{4FA8C041-1F1F-4E55-A207-CDB964290E59}">
      <dsp:nvSpPr>
        <dsp:cNvPr id="0" name=""/>
        <dsp:cNvSpPr/>
      </dsp:nvSpPr>
      <dsp:spPr>
        <a:xfrm>
          <a:off x="76212" y="2810188"/>
          <a:ext cx="2962656" cy="2328144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0,0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т.руб.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212" y="2810188"/>
        <a:ext cx="2962656" cy="232814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905CAF-EAEC-477F-B7CA-7902A4BD861E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F64866E-2AB1-4733-932D-E8225C788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8050"/>
            <a:ext cx="545306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8B450B-E79B-4DB0-B279-F572B8172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55086-358D-40AC-900B-E1307B5071A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На основании статьи 174.2 Бюджетного кодекса Российской Федерации расходы районного бюджета на 2014 – 2016 годы сформированы в соответствии с приказом управления финансов администрации Ординского муниципального района от 17.09.2013 № 22 «О Методике планирования бюджетных ассигнований Ординского муниципального района».</a:t>
            </a:r>
          </a:p>
          <a:p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29384-5026-486B-B670-E8EF20D875F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392113"/>
            <a:ext cx="4965700" cy="3724275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3" y="4279900"/>
            <a:ext cx="5451475" cy="5183188"/>
          </a:xfrm>
          <a:noFill/>
          <a:ln/>
        </p:spPr>
        <p:txBody>
          <a:bodyPr/>
          <a:lstStyle/>
          <a:p>
            <a:r>
              <a:rPr lang="ru-RU" smtClean="0"/>
              <a:t>Формирование расходов бюджета района на 2014-2016 гг. осуществляется исходя из следующих основных подходов:</a:t>
            </a:r>
          </a:p>
          <a:p>
            <a:r>
              <a:rPr lang="ru-RU" smtClean="0"/>
              <a:t>   приоритет - действующие расходные обязательства;</a:t>
            </a:r>
          </a:p>
          <a:p>
            <a:r>
              <a:rPr lang="ru-RU" smtClean="0"/>
              <a:t>   исполнение указов Президента РФ о повышении заработной платы работникам бюджетной сферы</a:t>
            </a:r>
          </a:p>
          <a:p>
            <a:r>
              <a:rPr lang="ru-RU" smtClean="0"/>
              <a:t>   индексация мер соцподдержки отдельных категорий граждан в соответствии с федеральным и региональным законодательством;</a:t>
            </a:r>
          </a:p>
          <a:p>
            <a:r>
              <a:rPr lang="ru-RU" smtClean="0"/>
              <a:t>   индексация расходов на коммунальные услуги учреждений бюджетной сферы на соответствующие индексы - дефляторы ПСЭР;</a:t>
            </a:r>
          </a:p>
          <a:p>
            <a:r>
              <a:rPr lang="ru-RU" smtClean="0"/>
              <a:t>   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года;</a:t>
            </a:r>
          </a:p>
          <a:p>
            <a:r>
              <a:rPr lang="ru-RU" smtClean="0"/>
              <a:t>   индексация окладов денежного содержания муниципальных служащих с 1 апреля 2014 года на 6,8 %;</a:t>
            </a:r>
          </a:p>
          <a:p>
            <a:r>
              <a:rPr lang="ru-RU" smtClean="0"/>
              <a:t>   сохранение материальных затрат в органах местного самоуправления на уровне 2013 года.</a:t>
            </a:r>
          </a:p>
          <a:p>
            <a:pPr eaLnBrk="1" hangingPunct="1">
              <a:spcBef>
                <a:spcPct val="0"/>
              </a:spcBef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094FA-6692-401F-9474-B75168E31E1C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При формировании расходов бюджета района  в проекте бюджета предусмотрены средства на доведение средней заработной платы до уровня, установленного правовыми актами Правительства Пермского края («дорожными картами») о поэтапном совершенствовании системы оплаты труда в муниципальных  учреждениях до 2018 года – </a:t>
            </a:r>
          </a:p>
          <a:p>
            <a:pPr>
              <a:defRPr/>
            </a:pPr>
            <a:r>
              <a:rPr lang="ru-RU" dirty="0" smtClean="0"/>
              <a:t> работникам культуры  муниципальных учреждений МБУ ЦБС,  МБУ «Ординский краеведческий музей»  на увеличение фонда оплаты труда на 13 % с 01.01.2014 года;</a:t>
            </a:r>
          </a:p>
          <a:p>
            <a:pPr>
              <a:defRPr/>
            </a:pPr>
            <a:r>
              <a:rPr lang="ru-RU" dirty="0" smtClean="0"/>
              <a:t>педагогических работников муниципальных учреждений дополнительного образования детей на увеличение фонда оплаты труда на 7,8% с 01.01.2014 года;</a:t>
            </a:r>
          </a:p>
          <a:p>
            <a:pPr>
              <a:defRPr/>
            </a:pPr>
            <a:r>
              <a:rPr lang="ru-RU" dirty="0" smtClean="0"/>
              <a:t>прочим работникам муниципальных учреждений дополнительного образования детей  на увеличение фонда оплаты труда на 6,8% с 01.04.2014 года;</a:t>
            </a:r>
          </a:p>
          <a:p>
            <a:pPr>
              <a:defRPr/>
            </a:pPr>
            <a:r>
              <a:rPr lang="ru-RU" dirty="0" smtClean="0"/>
              <a:t> работникам казенных учреждений (МУ ОКС, МКУ ЦБ, ЕДДС,  Отдел учета и организационно-методической работы управления образования, водители, уборщицы)  на  увеличение фонда оплаты труда с 01.04.2014 на 6,8% </a:t>
            </a:r>
          </a:p>
          <a:p>
            <a:pPr>
              <a:defRPr/>
            </a:pPr>
            <a:r>
              <a:rPr lang="ru-RU" dirty="0" smtClean="0"/>
              <a:t>на увеличение нормативных затрат по оплате труда, связанных с оказанием муниципальных услуг муниципальными учреждениями Ординского муниципального района (МБУ ФОК «Золотая Орда» МАУ «Духовой оркестр»)  на увеличение фонда оплаты труда с 01.04.2014 на 6,8% </a:t>
            </a:r>
          </a:p>
          <a:p>
            <a:pPr>
              <a:defRPr/>
            </a:pPr>
            <a:r>
              <a:rPr lang="ru-RU" dirty="0" smtClean="0"/>
              <a:t> на увеличение размеров окладов денежного содержания лиц, замещающих муниципальные  должности Ординского муниципального района, муниципальных служащих Ординского муниципального района,  с 01.04.2014 на 6,8%.  При расчёте  фонда оплаты труда на 2014 год учтено повышение фонда оплаты труда  муниципальных служащих 2012 года на 6%.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20739-7FC5-4DF4-B09E-BF47DBAAF5A4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Расходы бюджета рассчитаны в рамках среднесрочного бюджетного планирования на очередной финансовый год и 2 последующих года планового периода.</a:t>
            </a:r>
          </a:p>
          <a:p>
            <a:r>
              <a:rPr lang="ru-RU" smtClean="0"/>
              <a:t>  Планирование бюджетных ассигнований проведено в соответствии с расходными обязательствами Ординского муниципального района по следующим основным направлениям расходов:</a:t>
            </a:r>
          </a:p>
          <a:p>
            <a:r>
              <a:rPr lang="ru-RU" smtClean="0"/>
              <a:t>        оказание муниципальных услуг;</a:t>
            </a:r>
          </a:p>
          <a:p>
            <a:r>
              <a:rPr lang="ru-RU" smtClean="0"/>
              <a:t>        социальное обеспечение населения;</a:t>
            </a:r>
          </a:p>
          <a:p>
            <a:r>
              <a:rPr lang="ru-RU" smtClean="0"/>
              <a:t>        межбюджетные трансферты; </a:t>
            </a:r>
          </a:p>
          <a:p>
            <a:r>
              <a:rPr lang="ru-RU" smtClean="0"/>
              <a:t>        предоставление субсидий юридическим лицам.</a:t>
            </a:r>
          </a:p>
          <a:p>
            <a:r>
              <a:rPr lang="ru-RU" smtClean="0"/>
              <a:t>Оказание муниципальных услуг на обеспечение деятельности бюджетных и автономных учреждений предусматривает расходы:</a:t>
            </a:r>
          </a:p>
          <a:p>
            <a:r>
              <a:rPr lang="ru-RU" smtClean="0"/>
              <a:t>- субсидии на исполнение муниципального задания;</a:t>
            </a:r>
          </a:p>
          <a:p>
            <a:r>
              <a:rPr lang="ru-RU" smtClean="0"/>
              <a:t>- субсидии на иные цели.</a:t>
            </a:r>
          </a:p>
          <a:p>
            <a:r>
              <a:rPr lang="ru-RU" smtClean="0"/>
              <a:t>Оказание муниципальных услуг казенными учреждениями и исполнение казенными учреждениям функций предусматривает расходы:</a:t>
            </a:r>
          </a:p>
          <a:p>
            <a:r>
              <a:rPr lang="ru-RU" smtClean="0"/>
              <a:t> - оплату труда, включая начисления;</a:t>
            </a:r>
          </a:p>
          <a:p>
            <a:r>
              <a:rPr lang="ru-RU" smtClean="0"/>
              <a:t> - оплату товаров, работы и услуги для муниципальных нужд;</a:t>
            </a:r>
          </a:p>
          <a:p>
            <a:r>
              <a:rPr lang="ru-RU" smtClean="0"/>
              <a:t> - уплату налогов, сборов и иных платежей в бюджетную систему РФ.</a:t>
            </a:r>
          </a:p>
          <a:p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72656-C086-4D9D-A520-A0552FEA7811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Расходы на оказание муниципальных услуг муниципальными  учреждениями составили 282 189 тыс. руб.,  или 68</a:t>
            </a:r>
            <a:r>
              <a:rPr lang="ru-RU" b="1" smtClean="0"/>
              <a:t> </a:t>
            </a:r>
            <a:r>
              <a:rPr lang="ru-RU" smtClean="0"/>
              <a:t>% от объёма всех расходов бюджета Ординского муниципального района, из них:</a:t>
            </a:r>
          </a:p>
          <a:p>
            <a:r>
              <a:rPr lang="ru-RU" smtClean="0"/>
              <a:t>субсидии на выполнение муниципального задания 209 434 тыс. руб.,  субсидии на иные цели 72755 тыс. руб., в том числе:</a:t>
            </a:r>
          </a:p>
          <a:p>
            <a:r>
              <a:rPr lang="ru-RU" smtClean="0"/>
              <a:t>- субсидии бюджетным учреждениям-129665 тыс. руб.,</a:t>
            </a:r>
          </a:p>
          <a:p>
            <a:r>
              <a:rPr lang="ru-RU" smtClean="0"/>
              <a:t>- субсидии автономным учреждениям- 101995 тыс. руб.,</a:t>
            </a:r>
          </a:p>
          <a:p>
            <a:r>
              <a:rPr lang="ru-RU" smtClean="0"/>
              <a:t>-обеспечение деятельности казённых учреждений- 50529 тыс. руб.</a:t>
            </a:r>
          </a:p>
          <a:p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5CE4A-40C9-44DC-B976-5689986C14CC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Субсидии юридическим лицам в расходах бюджета Ординского муниципального района на  2014 год запланированы в объёме 12880,4 тыс. руб., или 3% объёма всех расходов бюджета из них:</a:t>
            </a:r>
          </a:p>
          <a:p>
            <a:r>
              <a:rPr lang="ru-RU" smtClean="0"/>
              <a:t>5504 тыс. руб. субсидии сельхозтоваропроизводителям;</a:t>
            </a:r>
          </a:p>
          <a:p>
            <a:r>
              <a:rPr lang="ru-RU" smtClean="0"/>
              <a:t>3051,4 тыс. руб. субсидии по финансированию проекта «Спортивный клуб + спортивный сертификат»</a:t>
            </a:r>
          </a:p>
          <a:p>
            <a:r>
              <a:rPr lang="ru-RU" smtClean="0"/>
              <a:t>500 тыс. руб. субсидии на поддержку малого предпринимательства;</a:t>
            </a:r>
          </a:p>
          <a:p>
            <a:r>
              <a:rPr lang="ru-RU" smtClean="0"/>
              <a:t>3550,0 тыс. руб. субсидии на перевозку пассажиров пригородного сообщения;</a:t>
            </a:r>
          </a:p>
          <a:p>
            <a:r>
              <a:rPr lang="ru-RU" smtClean="0"/>
              <a:t>275,0тыс. руб. субсидии по доставке товаров первой необходимости;</a:t>
            </a:r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603AD-1919-458A-BA3C-67AFCA914ED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Расходы на социальное обеспечение предусмотрены  в 2014 году 30408 тыс. руб.,  или 7,2 % от объёма всех расходов бюджета Ординского муниципального района, из них:</a:t>
            </a:r>
          </a:p>
          <a:p>
            <a:r>
              <a:rPr lang="ru-RU" smtClean="0"/>
              <a:t>10386 тыс. руб. – обеспечение мер социальной поддержки по оплате коммунальных услуг специалистам на селе (средства краевого бюджета);</a:t>
            </a:r>
          </a:p>
          <a:p>
            <a:r>
              <a:rPr lang="ru-RU" smtClean="0"/>
              <a:t>1872 тыс.руб. - компенсация части родительской платы за содержание детей в детских садах (средства краевого бюджета);</a:t>
            </a:r>
          </a:p>
          <a:p>
            <a:r>
              <a:rPr lang="ru-RU" smtClean="0"/>
              <a:t>2717 тыс. руб.- пенсия за выслугу лет муниципальным служащим (средства районного бюджета);</a:t>
            </a:r>
          </a:p>
          <a:p>
            <a:r>
              <a:rPr lang="ru-RU" smtClean="0"/>
              <a:t>11542тыс. руб.- обеспечение мер социальной поддержки учащихся из многодетных малоимущих семей (средства краевого бюджета);</a:t>
            </a:r>
          </a:p>
          <a:p>
            <a:r>
              <a:rPr lang="ru-RU" smtClean="0"/>
              <a:t>438,8 тыс. руб. -  обеспечение путёвками на санаторно-курортное лечение работников муниципальных учреждений (средства краевого, районного бюджетов);</a:t>
            </a:r>
          </a:p>
          <a:p>
            <a:r>
              <a:rPr lang="ru-RU" smtClean="0"/>
              <a:t>581 тыс. руб. – стипендии учащимся 10-11 классов (средства краевого бюджета).</a:t>
            </a:r>
          </a:p>
          <a:p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B25D9-20D1-42FA-81E8-159DDFEAB1E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2014 году планируется направить в поселения в виде межбюджетных трансфертов, включая дотацию на выравнивание бюджетной обеспеченности, 13747 тыс. руб. или 3,2% от объёма всех расходов бюджета Ординского муниципального района, из них:</a:t>
            </a:r>
          </a:p>
          <a:p>
            <a:r>
              <a:rPr lang="ru-RU" smtClean="0"/>
              <a:t>13747 тыс. руб. дотация на выравнивание бюджетной обеспеченности.</a:t>
            </a:r>
          </a:p>
          <a:p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452E7-5EFC-4198-89A6-F39D36E2DC8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Выравнивание уровня бюджетной обеспеченности поселений производится посредством создания на районном уровне фонда финансовой поддержки поселений, средства которого распределяются между поселениями на формализованной основе.</a:t>
            </a:r>
          </a:p>
          <a:p>
            <a:r>
              <a:rPr lang="ru-RU" smtClean="0"/>
              <a:t>Для расчета фонда финансовой поддержки поселений  объем доходов бюджета Ординского муниципального района учитывается без средств, передаваемых из краевого бюджета в виде субвенций, субсидий и иных межбюджетных трансфертов, доходов муниципальных учреждений от оказания платных услуг и безвозмездных поступлений, в том числе добровольных пожертвований, а также без учета субсидий из бюджетов поселений в бюджет района.</a:t>
            </a:r>
          </a:p>
          <a:p>
            <a:r>
              <a:rPr lang="ru-RU" smtClean="0"/>
              <a:t>Налоговый потенциал поселений рассчитывается на основании информации, предоставляемой ИФНС №12.</a:t>
            </a: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F2FF0-F4F6-487C-B84D-1AB61047261A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Формирование фонда финансовой поддержки поселений определяется исходя из установленного процента по расчету вертикальной сбалансированности.</a:t>
            </a:r>
          </a:p>
          <a:p>
            <a:r>
              <a:rPr lang="ru-RU" smtClean="0"/>
              <a:t>Размер  фонда финансовой поддержки поселений по расчетам вертикальной сбалансированности составляет  7,32 %. Сумма РФФПП составляет 13 747,0 тыс. руб. </a:t>
            </a:r>
          </a:p>
          <a:p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9971B-5DF5-42D9-801A-9355154B579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AE62B-633F-4A00-BE7D-D89C53E9EFB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Для распределения фонда финансовой поддержки поселений использованы исходные данные, определенные решением Земского собрания Ординского муниципального района «О бюджетном процессе в Ординском муниципальном районе», и согласованные с органами местного самоуправления поселений.</a:t>
            </a:r>
          </a:p>
          <a:p>
            <a:r>
              <a:rPr lang="ru-RU" smtClean="0"/>
              <a:t> До распределения фонда финансовой поддержки поселений самый низкий уровень подушевых доходов 1,05 тыс. руб./чел. был в Ашапском сельском поселении, в Красноясыльском 1,07, Медянском 1,41, Карьёвском 1,71  и самый высокий уровень 2,35 в Ординском сельском поселении. После распределения Фонда финансовой поддержки поселений уровень подушевых доходов по всем поселениям составляет 2,6 тыс.руб./чел.</a:t>
            </a:r>
          </a:p>
          <a:p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BB6B4-FCA2-41F8-9A5E-22E05CCD4BB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6516F-A6D5-4643-B7B1-818E40FD39FF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6080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17FEAAC8-F262-48E2-939A-90CDAC6637EA}" type="slidenum">
              <a:rPr lang="ru-RU" sz="1200"/>
              <a:pPr algn="r"/>
              <a:t>21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algn="just" eaLnBrk="1" hangingPunct="1"/>
            <a:r>
              <a:rPr lang="ru-RU" smtClean="0"/>
              <a:t>Сумма РФФПП составляет 13747 тыс. руб. (20127 тыс. руб. в 2013 году). Снижение как размера фонда на 31,7 %, так суммы дотации по сравнению с 2013годом на 6380 тыс. руб. произошло из-за изменения межбюджетного регулирования. </a:t>
            </a:r>
          </a:p>
          <a:p>
            <a:pPr algn="just" eaLnBrk="1" hangingPunct="1"/>
            <a:endParaRPr lang="ru-RU" u="sng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При формировании бюджета расходные обязательства делятся на действующие и принимаемые. В 2013 году вновь принимаемых обязательств нет. Действующие обязательства составляют 187,7 тыс. руб. </a:t>
            </a:r>
          </a:p>
          <a:p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A60DD-5BAC-4594-9660-524603D887C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BB924-8043-421D-8EB0-9093DADC3B54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соответствии со статьёй 179 Бюджетного Кодекса Российской Федерации,  статьёй 11</a:t>
            </a:r>
            <a:r>
              <a:rPr lang="ru-RU" baseline="30000" smtClean="0"/>
              <a:t>1 </a:t>
            </a:r>
            <a:r>
              <a:rPr lang="ru-RU" smtClean="0"/>
              <a:t>Положения о бюджетном процессе, утверждённого Решением Земского Собрания Ординского муниципального района от 01.09.2008 №93 постановлением администрации Ординского муниципального района  от 05.09.2013 №590 «Об утверждении перечня муниципальных программ Ординского муниципального района» бюджет Ординского муниципального района на 2013 год сформирован в программном  виде.</a:t>
            </a:r>
          </a:p>
          <a:p>
            <a:r>
              <a:rPr lang="ru-RU" smtClean="0"/>
              <a:t>Объем средств  на реализацию принятых 5 муниципальных программ, предусмотрен  в бюджете на 2014 год в сумме 113070,37 тыс. руб., из 126438,4 утверждённых постановлениями.</a:t>
            </a:r>
          </a:p>
          <a:p>
            <a:r>
              <a:rPr lang="ru-RU" smtClean="0"/>
              <a:t>Уменьшение расходов по программам на 13367 тыс. руб. вызвано недостаточным поступлением доходов. По муниципальной программе «Развитие образования» расходы уменьшены на 12178 тыс. руб. по подпрограмме «Приведение в нормативное состояние». По муниципальной программе «Развитие социальной сферы»  уменьшены субсидии на иные цели (приведение в нормативное состояние ) по различным подпрограммам  на 1189 тыс. руб. </a:t>
            </a:r>
          </a:p>
          <a:p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2F6D7-819C-4FBC-A486-6DF43C8ABA3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 err="1" smtClean="0"/>
              <a:t>Непрограммные</a:t>
            </a:r>
            <a:r>
              <a:rPr lang="ru-RU" b="1" dirty="0" smtClean="0"/>
              <a:t> расходы составили в 2014 году 74616,13 тыс. руб. 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r>
              <a:rPr lang="ru-RU" dirty="0" smtClean="0"/>
              <a:t>Расходы районного бюджета на содержание органов местного самоуправления Ординского муниципального района запланированы в сумме 31871,2 тыс. рублей  при установленном Постановлением  Правительства Пермского края от 08.06.2010 №301-п  нормативе 33981,5 тыс. руб.</a:t>
            </a:r>
          </a:p>
          <a:p>
            <a:pPr>
              <a:defRPr/>
            </a:pPr>
            <a:r>
              <a:rPr lang="ru-RU" dirty="0" smtClean="0"/>
              <a:t> В соответствии с действующим законодательством на 7 сентября 2014 года будут назначены выборы депутатов Земского Собрания Ординского муниципального района Пермского края шестого созыва В бюджете  района предусмотрены средства на обеспечение проведения выборов   в сумме 1337,9 тыс.руб. </a:t>
            </a:r>
          </a:p>
          <a:p>
            <a:pPr>
              <a:defRPr/>
            </a:pPr>
            <a:r>
              <a:rPr lang="ru-RU" dirty="0" smtClean="0"/>
              <a:t>В  проекте бюджета на 2014 год  предусмотрены средства на   доплату  за выслугу лет к пенсии  муниципальных служащих (28 человек) составит 2717,2 тыс. руб.  с учётом доплат  к пенсии почетным гражданам (из расчета 7 человек).</a:t>
            </a:r>
          </a:p>
          <a:p>
            <a:pPr>
              <a:defRPr/>
            </a:pPr>
            <a:r>
              <a:rPr lang="ru-RU" dirty="0" smtClean="0"/>
              <a:t>В соответствии с графиком погашения задолженности предусмотрено погашение долга 1992-1996 годов в фонд ОМС за неработающее население в сумме 623,05тыс. руб.</a:t>
            </a:r>
          </a:p>
          <a:p>
            <a:pPr>
              <a:defRPr/>
            </a:pPr>
            <a:r>
              <a:rPr lang="ru-RU" dirty="0" smtClean="0"/>
              <a:t> Резервный фонд сформирован в сумме 500 тыс. руб. </a:t>
            </a:r>
          </a:p>
          <a:p>
            <a:pPr>
              <a:defRPr/>
            </a:pPr>
            <a:r>
              <a:rPr lang="ru-RU" dirty="0" smtClean="0"/>
              <a:t>Сумма РФФПП составляет 13747 тыс. руб.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CB7D0-A9DA-4961-9604-B3DB614A7B9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На содержание муниципальной казны в проекте бюджета 2014 -2016 года предусмотрено1631 тыс.руб.</a:t>
            </a:r>
          </a:p>
          <a:p>
            <a:pPr>
              <a:defRPr/>
            </a:pPr>
            <a:r>
              <a:rPr lang="ru-RU" dirty="0" smtClean="0"/>
              <a:t> Расходы на содержание казенного учреждения  «Единая дежурно- диспетчерская служба»  составили 1555,33 тыс.руб.,. В расчет входит оплата труда из штатной численности 5 единиц, материальные затраты, уплата налога на имущество.</a:t>
            </a:r>
          </a:p>
          <a:p>
            <a:pPr>
              <a:defRPr/>
            </a:pPr>
            <a:r>
              <a:rPr lang="ru-RU" dirty="0" smtClean="0"/>
              <a:t>В соответствии с Методикой формирования тарифов на услуги по перевозке пассажиров и багажа на районных и межмуниципальных маршрутах пригородного и междугородного сообщений в </a:t>
            </a:r>
            <a:r>
              <a:rPr lang="ru-RU" dirty="0" err="1" smtClean="0"/>
              <a:t>Ординском</a:t>
            </a:r>
            <a:r>
              <a:rPr lang="ru-RU" dirty="0" smtClean="0"/>
              <a:t> муниципальном районе, утвержденной решением Земского собрания от 16.06.2011 №311, рассчитан экономически обоснованный тариф на услуги по перевозке пассажиров на районных автобусных маршрутах на 2014 год в размере 6,91 руб. за каждый километр пути.  Согласно протокола заседания комиссии по регулированию цен и тарифов рекомендован к утверждению постановлением главы муниципального района тариф в размере 2,10 руб. за каждый километр пути. Разница между тарифами подлежит возмещению  из районного бюджета  организациям, осуществляющим перевозки пассажиров на маршрутах пригородного сообщения и составляет на 2014 год 3550 тыс.руб. </a:t>
            </a:r>
          </a:p>
          <a:p>
            <a:pPr>
              <a:defRPr/>
            </a:pPr>
            <a:r>
              <a:rPr lang="ru-RU" dirty="0" smtClean="0"/>
              <a:t>На расходы дорожного фонда Ординского муниципального района в  2014 году  направлено 8089 тыс. руб.</a:t>
            </a:r>
          </a:p>
          <a:p>
            <a:pPr>
              <a:defRPr/>
            </a:pPr>
            <a:r>
              <a:rPr lang="ru-RU" dirty="0" smtClean="0"/>
              <a:t>Субсидии на возмещение транспортных расходов по доставке товаров первой необходимости в отдаленные населенные пункты составляют в проекте бюджета 275 тыс.руб.</a:t>
            </a:r>
          </a:p>
          <a:p>
            <a:pPr>
              <a:defRPr/>
            </a:pPr>
            <a:r>
              <a:rPr lang="ru-RU" dirty="0" smtClean="0"/>
              <a:t>На утилизацию ТБО запланировано 1375 тыс.руб.  В расчёте применён тариф по </a:t>
            </a:r>
            <a:r>
              <a:rPr lang="ru-RU" dirty="0" err="1" smtClean="0"/>
              <a:t>Ординскому</a:t>
            </a:r>
            <a:r>
              <a:rPr lang="ru-RU" dirty="0" smtClean="0"/>
              <a:t> поселению 98,46 за 1 куб.м., по другим поселениям 49,85 руб. за 1 куб. м.</a:t>
            </a:r>
          </a:p>
          <a:p>
            <a:pPr>
              <a:defRPr/>
            </a:pPr>
            <a:r>
              <a:rPr lang="ru-RU" dirty="0" smtClean="0"/>
              <a:t>На оказание услуги по опубликованию нормативно - правовых актов МАУ «Редакция газеты «Верный путь» в проекте бюджета запланировано 781,5тыс.руб. из расчета 5,4 руб. за 1кв.см. </a:t>
            </a:r>
            <a:endParaRPr lang="ru-RU" dirty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6E320-1C08-4B19-AABB-95DF55DFA51D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Бюджет Ординского муниципального района на 2014-2016 годы сформирован в рамках трехлетнего бюджета Ординского муниципального района.</a:t>
            </a:r>
          </a:p>
          <a:p>
            <a:r>
              <a:rPr lang="ru-RU" smtClean="0"/>
              <a:t>Основные характеристики проекта бюджета Ординского муниципального района (районного бюджета) на 2014-2016 годы выглядят следующим образом:</a:t>
            </a:r>
          </a:p>
          <a:p>
            <a:r>
              <a:rPr lang="ru-RU" smtClean="0"/>
              <a:t>Год                2014 год          2015 год          2016 год</a:t>
            </a:r>
          </a:p>
          <a:p>
            <a:r>
              <a:rPr lang="ru-RU" smtClean="0"/>
              <a:t>Доходы   416 649,20т.р.  405 462,33т.р.  411 916,23т.р.</a:t>
            </a:r>
          </a:p>
          <a:p>
            <a:r>
              <a:rPr lang="ru-RU" smtClean="0"/>
              <a:t>Расходы  416 649,20т.р.  405 462,33т.р.  411 916,23т.р.</a:t>
            </a:r>
          </a:p>
          <a:p>
            <a:r>
              <a:rPr lang="ru-RU" smtClean="0"/>
              <a:t>Дефицит           0                     0                     0</a:t>
            </a:r>
          </a:p>
          <a:p>
            <a:r>
              <a:rPr lang="ru-RU" smtClean="0"/>
              <a:t>Бюджет района на 2014 -2016 годы сбалансирован. </a:t>
            </a:r>
          </a:p>
          <a:p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34A11-8B0D-4039-8F01-FB768648EA2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составе источников финансирования бюджета на 2014 год предусмотрены средства, поступающие от возврата выданных ранее ссуд по программе «Сельский дом» в сумме 0,18 млн. руб.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2736F-11AB-49CD-81CB-4CACE1D9491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Доходная часть бюджета Ординского муниципального района на 2014 год и на плановый период 2015 и 2016 годов сформирована на основе прогноза социально-экономического развития Ординского муниципального района на 2014-2016 годы с учетом предварительных итогов социально-экономического развития района на 2013 год, Основных направлений бюджетной и налоговой политики Ординского муниципального района на 2014-2016 годы, предложений администраторов доходов бюджета и оценки поступления доходов в бюджет Ординского муниципального района в 2013 году.</a:t>
            </a:r>
          </a:p>
          <a:p>
            <a:pPr>
              <a:defRPr/>
            </a:pPr>
            <a:r>
              <a:rPr lang="ru-RU" dirty="0" smtClean="0"/>
              <a:t>При расчете объема доходов бюджета района учитывалось действующее бюджетное и налоговое законодательство Российской Федерации, изменения бюджетного законодательства Пермского края, которые вступят в силу с 1 января 2014 года в части изменения нормативов отчисления налога на доходы физических лиц в бюджеты муниципальных районов.</a:t>
            </a:r>
          </a:p>
          <a:p>
            <a:pPr>
              <a:defRPr/>
            </a:pPr>
            <a:r>
              <a:rPr lang="ru-RU" dirty="0" smtClean="0"/>
              <a:t>Общий объем доходов Ординского муниципального района на 2014 год составляет – 416 649,2 тыс.руб. из них:</a:t>
            </a:r>
          </a:p>
          <a:p>
            <a:pPr>
              <a:defRPr/>
            </a:pPr>
            <a:r>
              <a:rPr lang="ru-RU" dirty="0" smtClean="0"/>
              <a:t>13 %  - от общего объема доходов составляют налоговые и неналоговые поступления в сумме 52 862,3 тыс.руб. (налоговые доходы составляют 55 % –     28 998,0 тыс.руб., неналоговые поступления составляют 45 % – 23864,3 тыс.руб.);</a:t>
            </a:r>
          </a:p>
          <a:p>
            <a:pPr>
              <a:defRPr/>
            </a:pPr>
            <a:r>
              <a:rPr lang="ru-RU" dirty="0" smtClean="0"/>
              <a:t>87 % - от общего объема доходов составляют безвозмездные поступления из бюджетов других уровней в сумме 363 786,9 тыс.руб. (дотация составляет 37 % - в сумме 134 824,2 тыс.руб., субсидии и субвенции составляют 63 % - в сумме 228 962,7 тыс.руб.).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A3BF0-904D-42DA-9F1E-623A9D26E49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Предлагаем для внимания динамику налоговых и неналоговых доходов бюджета Ординского муниципального района на 2013-2016 годы. </a:t>
            </a:r>
          </a:p>
          <a:p>
            <a:r>
              <a:rPr lang="ru-RU" smtClean="0"/>
              <a:t>Налоговые доходы 2014 года уменьшились по сравнению с первоначальным бюджетом 2013 года на 22%, что составляет в сумме 8 165 тыс. руб.</a:t>
            </a:r>
          </a:p>
          <a:p>
            <a:r>
              <a:rPr lang="ru-RU" smtClean="0"/>
              <a:t>Неналоговые доходы 2014 года увеличились по сравнению с первоначальным бюджетом 2013 года на 11 %, что составляет в сумме 2 462,4 тыс. руб.</a:t>
            </a:r>
          </a:p>
          <a:p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AD4DE-C3C4-41B9-8939-BF5C1E5FC33A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Налоговые и неналоговые доходы бюджета Ординского муниципального района на 2014 год в сравнении с  первоначальным бюджетом 2013 года уменьшились на 5 702,6 тыс.руб., что составило 9,7 %.</a:t>
            </a:r>
          </a:p>
          <a:p>
            <a:r>
              <a:rPr lang="ru-RU" smtClean="0"/>
              <a:t>На уменьшение доходов в 2014 году повлияло изменение  норматива отчислений от НДФЛ, зачисляемого в бюджеты муниципальных районов на 18 %:</a:t>
            </a:r>
          </a:p>
          <a:p>
            <a:r>
              <a:rPr lang="ru-RU" smtClean="0"/>
              <a:t>сокращение по БК РФ с 10 % до 5 %;</a:t>
            </a:r>
          </a:p>
          <a:p>
            <a:r>
              <a:rPr lang="ru-RU" smtClean="0"/>
              <a:t>сокращение по Бюджетному процессу в Пермском крае в местные бюджеты, устанавливаемый субъектами Российской Федерации, – с 20 % до 15 % </a:t>
            </a:r>
          </a:p>
          <a:p>
            <a:r>
              <a:rPr lang="ru-RU" smtClean="0"/>
              <a:t>сокращение по Бюджетному процессу в Пермском крае дополнительно переданный для муниципальных районов – с 15 % до 7 %. </a:t>
            </a:r>
          </a:p>
          <a:p>
            <a:r>
              <a:rPr lang="ru-RU" smtClean="0"/>
              <a:t>В бюджеты муниципальных образований передается 10 процентов доходов от акцизов на автомобильный и прямогонный бензин, дизельное топливо, моторные масла для дизельных и(или) карбюраторных (инжекторных) двигателей, производимые на территории Российской Федерации.</a:t>
            </a:r>
          </a:p>
          <a:p>
            <a:r>
              <a:rPr lang="ru-RU" smtClean="0"/>
              <a:t>Ординскому муниципальному району рассчитан дифференцированный норматив отчислений в размере 0,103 %, устанавливаемый исходя из протяженности автомобильных дорог местного значения, находящихся в собственности Ординского муниципального района. 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89E50-A97A-46D9-AA77-436D17F856E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Структура собственных доходов 2014 года в сравнении с первоначальным бюджетом 2013 года</a:t>
            </a:r>
          </a:p>
          <a:p>
            <a:r>
              <a:rPr lang="ru-RU" smtClean="0"/>
              <a:t>Налоговые и неналоговые доходы районного бюджета на 2014 год прогнозируются в объеме 52 862,3 тыс.руб. Из них:</a:t>
            </a:r>
          </a:p>
          <a:p>
            <a:r>
              <a:rPr lang="ru-RU" smtClean="0"/>
              <a:t>НДФЛ – 35,3 % (18 677,50 тыс.руб.);</a:t>
            </a:r>
          </a:p>
          <a:p>
            <a:r>
              <a:rPr lang="ru-RU" smtClean="0"/>
              <a:t>Доходы от акцизов – 4,3 % (2 320,5 тыс. руб.);</a:t>
            </a:r>
          </a:p>
          <a:p>
            <a:r>
              <a:rPr lang="ru-RU" smtClean="0"/>
              <a:t>ЕНВД – 6,6 % (3 500,0 тыс. руб.);</a:t>
            </a:r>
          </a:p>
          <a:p>
            <a:r>
              <a:rPr lang="ru-RU" smtClean="0"/>
              <a:t>Транспортный налог – 7,5 % (4 000,0 тыс. руб.);</a:t>
            </a:r>
          </a:p>
          <a:p>
            <a:r>
              <a:rPr lang="ru-RU" smtClean="0"/>
              <a:t>Доходы от использования имущества – 31,4 % (в сумме 16 619,0 тыс.руб.);</a:t>
            </a:r>
          </a:p>
          <a:p>
            <a:r>
              <a:rPr lang="ru-RU" smtClean="0"/>
              <a:t>Прочие доходы – 14,9 % (7 745,3 тыс. руб.).</a:t>
            </a:r>
          </a:p>
          <a:p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AECC6-C41F-4DF8-9B3A-6E8DEF87C44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Анализ безвозмездных поступлений за 2013-2014 годы показан на слайде. Безвозмездные поступления уменьшились в 2014 году на 10 948,1 тыс. руб. по сравнению с первоначальным планом 2013 года, что составило 2,9 %, из них:</a:t>
            </a:r>
          </a:p>
          <a:p>
            <a:r>
              <a:rPr lang="ru-RU" smtClean="0"/>
              <a:t>Дотация – на 15 821,2 тыс. руб., в связи с уменьшением размера ФФПМР(ГО) с 12 % на 9 %;</a:t>
            </a:r>
          </a:p>
          <a:p>
            <a:r>
              <a:rPr lang="ru-RU" smtClean="0"/>
              <a:t>Субсидии  – на 16 874,6 тыс. руб., в связи ;</a:t>
            </a:r>
          </a:p>
          <a:p>
            <a:r>
              <a:rPr lang="ru-RU" smtClean="0"/>
              <a:t>Межбюджетные трансферты – на 9 548,8 тыс. руб.;</a:t>
            </a:r>
          </a:p>
          <a:p>
            <a:r>
              <a:rPr lang="ru-RU" smtClean="0"/>
              <a:t>Субвенция увеличилась – на 31 296,5 тыс. руб., в связи с передачей на краевой уровень полномочий по предоставлению государственных гарантий на получение общедоступного и бесплатного дошкольного образования по основным общеобразовательным программам в муниципальных дошкольных образовательных организациях;</a:t>
            </a:r>
          </a:p>
          <a:p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C3AC7-F871-476B-BF31-48F3ACFC9BC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F6A96B-11C5-4CF7-BE0E-CA37AB86E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54D9-AF43-42C5-B6C6-0856DBCB2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0324-5A18-4BA9-9AD1-475F2CDED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1DB2-1E9E-4F41-B473-7C877ADB1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1EFB-25CE-479A-B25C-1230511B2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10A1-1EC8-45D7-B80E-BC9E23CBE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8B61-AA3E-4CE4-A83A-D7B409D70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CA22-7EC3-4946-B3F8-164DB7956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7D4BF2-2AFE-4EC1-AEC2-1D1389C8B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750B-B20D-4B3D-B285-87437EC85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F436D0-466A-4466-845A-A73EF003D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2818-1B1A-4481-9D4D-5719265C3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1EFA-266F-4C09-9EED-915918DE9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E21E83-7668-40AE-B2F2-8FD2AA59A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4E974E5-C499-4B4B-9A3A-3F8A21AEA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B8426C-7F55-409E-A0BE-6BDCF1E51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  <p:sldLayoutId id="2147483689" r:id="rId12"/>
    <p:sldLayoutId id="2147483688" r:id="rId13"/>
    <p:sldLayoutId id="2147483687" r:id="rId14"/>
    <p:sldLayoutId id="214748368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jpeg"/><Relationship Id="rId4" Type="http://schemas.openxmlformats.org/officeDocument/2006/relationships/oleObject" Target="../embeddings/_____Microsoft_Office_Excel_97-2003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Office_Excel_97-20039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jpeg"/><Relationship Id="rId5" Type="http://schemas.openxmlformats.org/officeDocument/2006/relationships/oleObject" Target="../embeddings/_____Microsoft_Office_Excel_97-200311.xls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_____Microsoft_Office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Office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jpeg"/><Relationship Id="rId4" Type="http://schemas.openxmlformats.org/officeDocument/2006/relationships/oleObject" Target="../embeddings/_____Microsoft_Office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179388"/>
            <a:ext cx="4397375" cy="4618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56" y="533400"/>
            <a:ext cx="7851648" cy="44958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проекте бюджета 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Ординского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2015 год 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и 2017 годов</a:t>
            </a: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5181600"/>
            <a:ext cx="7854950" cy="1143000"/>
          </a:xfrm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– начальник управления  финансов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А.В.Буторина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638"/>
            <a:ext cx="6477000" cy="868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</a:t>
            </a:r>
          </a:p>
        </p:txBody>
      </p:sp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2BD3CF-EDEA-4E37-9252-DB49E708FA0F}" type="slidenum">
              <a:rPr lang="ru-RU" smtClean="0"/>
              <a:pPr/>
              <a:t>10</a:t>
            </a:fld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304800" y="1295400"/>
          <a:ext cx="8497888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35092" y="220826"/>
            <a:ext cx="1487732" cy="1005464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76800"/>
          </a:xfrm>
          <a:solidFill>
            <a:srgbClr val="EFEFFF"/>
          </a:solidFill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приоритет - действующие расходные обязательства;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исполнение указов Президента РФ о повышении заработной платы работникам бюджетной сферы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индексация расходов на коммунальные услуги учреждений бюджетной сферы на 6,6%;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сохранение на 2015 -2017 годах. тарифов страховых взносов в государственные внебюджетные фонды  в размере  30,2%.</a:t>
            </a:r>
          </a:p>
          <a:p>
            <a:pPr algn="just" eaLnBrk="1" hangingPunct="1"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80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бюджета на 2015-2017 годы</a:t>
            </a:r>
          </a:p>
        </p:txBody>
      </p:sp>
      <p:sp>
        <p:nvSpPr>
          <p:cNvPr id="49155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DA4138-7E70-4E20-9CCC-80078E6931A4}" type="slidenum">
              <a:rPr lang="ru-RU" smtClean="0">
                <a:solidFill>
                  <a:srgbClr val="898989"/>
                </a:solidFill>
              </a:rPr>
              <a:pPr/>
              <a:t>11</a:t>
            </a:fld>
            <a:endParaRPr 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7620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</a:t>
            </a: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5DEE207-37D2-46EA-934A-CC11A0453C3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228600"/>
            <a:ext cx="1487732" cy="1005464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FEFF47-46FF-48D2-A3A9-A6DDBFDE7FA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7086600" cy="838200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81000" y="13716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252" name="Picture 4" descr="http://www.permkrai.ru/_images/cm/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286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муниципальных услуг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Рисунок SmartArt 7"/>
          <p:cNvGraphicFramePr>
            <a:graphicFrameLocks noGrp="1"/>
          </p:cNvGraphicFramePr>
          <p:nvPr>
            <p:ph type="dgm" idx="1"/>
          </p:nvPr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967E97B-0F8D-4649-92AF-9C243505E412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1482" y="245148"/>
            <a:ext cx="1662301" cy="825228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 t="-34000" b="-3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944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юридическим лицам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Рисунок SmartArt 4"/>
          <p:cNvGraphicFramePr>
            <a:graphicFrameLocks noGrp="1"/>
          </p:cNvGraphicFramePr>
          <p:nvPr>
            <p:ph type="dgm" idx="1"/>
          </p:nvPr>
        </p:nvGraphicFramePr>
        <p:xfrm>
          <a:off x="5334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C1C093-FB0E-4008-9A97-3CDC440B9D0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483" y="245148"/>
            <a:ext cx="1589718" cy="825228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 t="-34000" b="-3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Рисунок SmartArt 9"/>
          <p:cNvGraphicFramePr>
            <a:graphicFrameLocks noGrp="1"/>
          </p:cNvGraphicFramePr>
          <p:nvPr>
            <p:ph type="dgm" idx="1"/>
          </p:nvPr>
        </p:nvGraphicFramePr>
        <p:xfrm>
          <a:off x="457200" y="9906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25664D1-04AE-4F52-8C53-50CD8165DD27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52400"/>
            <a:ext cx="1371600" cy="762000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715962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трансферты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Рисунок SmartArt 4"/>
          <p:cNvGraphicFramePr>
            <a:graphicFrameLocks noGrp="1"/>
          </p:cNvGraphicFramePr>
          <p:nvPr>
            <p:ph type="dgm" idx="1"/>
          </p:nvPr>
        </p:nvGraphicFramePr>
        <p:xfrm>
          <a:off x="304800" y="12192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29F43A1-CC2A-48B4-98A8-8B5E92A24AD9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828" y="228601"/>
            <a:ext cx="1554772" cy="914399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20" name="Group 36"/>
          <p:cNvGraphicFramePr>
            <a:graphicFrameLocks noGrp="1"/>
          </p:cNvGraphicFramePr>
          <p:nvPr>
            <p:ph/>
          </p:nvPr>
        </p:nvGraphicFramePr>
        <p:xfrm>
          <a:off x="838200" y="1752600"/>
          <a:ext cx="7772400" cy="4495800"/>
        </p:xfrm>
        <a:graphic>
          <a:graphicData uri="http://schemas.openxmlformats.org/drawingml/2006/table">
            <a:tbl>
              <a:tblPr/>
              <a:tblGrid>
                <a:gridCol w="2049462"/>
                <a:gridCol w="3400425"/>
                <a:gridCol w="2322513"/>
              </a:tblGrid>
              <a:tr h="1127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Показатель, характеризующий базу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0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НДФЛ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Облагаемый доход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ИФНС по Пермскому краю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Стоимость имущества физических лиц, облагаемого налогом на имущество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ИФНС по Пермскому краю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Земельный налог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начисленного к уплате в бюджет земельного налога и предоставленных органами местного самоуправления льгот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ИФНС по Пермскому краю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421FFA-763D-4CA2-9E6C-82515BD2F0F4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228600"/>
            <a:ext cx="6629400" cy="990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налогов для оценки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налогового потенциала поселений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884" y="380999"/>
            <a:ext cx="1274140" cy="762001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 t="-32000" b="-3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0207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вертикальной сбалансированности</a:t>
            </a:r>
          </a:p>
        </p:txBody>
      </p:sp>
      <p:graphicFrame>
        <p:nvGraphicFramePr>
          <p:cNvPr id="41045" name="Group 85"/>
          <p:cNvGraphicFramePr>
            <a:graphicFrameLocks noGrp="1"/>
          </p:cNvGraphicFramePr>
          <p:nvPr>
            <p:ph type="tbl" idx="1"/>
          </p:nvPr>
        </p:nvGraphicFramePr>
        <p:xfrm>
          <a:off x="304800" y="1490663"/>
          <a:ext cx="8686800" cy="4695727"/>
        </p:xfrm>
        <a:graphic>
          <a:graphicData uri="http://schemas.openxmlformats.org/drawingml/2006/table">
            <a:tbl>
              <a:tblPr/>
              <a:tblGrid>
                <a:gridCol w="1600200"/>
                <a:gridCol w="1143000"/>
                <a:gridCol w="1143000"/>
                <a:gridCol w="1063625"/>
                <a:gridCol w="1266825"/>
                <a:gridCol w="1130300"/>
                <a:gridCol w="1339850"/>
              </a:tblGrid>
              <a:tr h="1296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Прогноз доходов,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Отклонение дефицит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профицит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собствен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 доходами,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ченность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сбалансированная,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РФФПП  МР  в доходах районного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Поселений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-11,529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6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Районный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консолидированный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ФФПП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сумме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0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56BA0A-89CE-4C2F-B0DB-FEEB2BA5B50F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28600"/>
            <a:ext cx="1371600" cy="106680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lexa\Совет Глав и МО, совещания, выездные, лекции\подложка для слайд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676400"/>
          <a:ext cx="8713788" cy="44196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584450"/>
                <a:gridCol w="1158875"/>
                <a:gridCol w="1089025"/>
                <a:gridCol w="1230313"/>
                <a:gridCol w="1325562"/>
                <a:gridCol w="1325563"/>
              </a:tblGrid>
              <a:tr h="1063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 сценарные условия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158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2015г. прогноз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2016г. прогноз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2017г. прогноз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518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Инфляция в регионе (среднегодовой ИПЦ),% к предыдущему году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158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972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налогооблагаемой прибыли,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158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86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фонда оплаты труда,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158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pic>
        <p:nvPicPr>
          <p:cNvPr id="21543" name="Picture 1" descr="C:\Users\alexa\Совет Глав и МО, совещания, выездные, лекции\2013\публ слушания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44463"/>
            <a:ext cx="23034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188913"/>
            <a:ext cx="6386513" cy="93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22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макроэкономические показатели,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принятые за основу планирования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бюджета на 2015 год и на период до 2017 года</a:t>
            </a:r>
          </a:p>
        </p:txBody>
      </p:sp>
      <p:sp>
        <p:nvSpPr>
          <p:cNvPr id="2154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AE9658-22FA-471E-9A8C-D8F0EA619FB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944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Подушевые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расчётные доходы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руб./ чел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0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355600" y="1290638"/>
          <a:ext cx="8585200" cy="4833937"/>
        </p:xfrm>
        <a:graphic>
          <a:graphicData uri="http://schemas.openxmlformats.org/presentationml/2006/ole">
            <p:oleObj spid="_x0000_s48130" name="Worksheet" r:id="rId4" imgW="8677290" imgH="4886310" progId="Excel.Sheet.8">
              <p:embed/>
            </p:oleObj>
          </a:graphicData>
        </a:graphic>
      </p:graphicFrame>
      <p:sp>
        <p:nvSpPr>
          <p:cNvPr id="4813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D54CAF-D380-429E-8DAB-594D7A72D0E7}" type="slidenum">
              <a:rPr lang="ru-RU" smtClean="0"/>
              <a:pPr/>
              <a:t>20</a:t>
            </a:fld>
            <a:endParaRPr lang="ru-RU" smtClean="0"/>
          </a:p>
        </p:txBody>
      </p:sp>
      <p:pic>
        <p:nvPicPr>
          <p:cNvPr id="6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96335">
            <a:off x="41251" y="209325"/>
            <a:ext cx="1643442" cy="118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9"/>
          <p:cNvSpPr>
            <a:spLocks noChangeArrowheads="1"/>
          </p:cNvSpPr>
          <p:nvPr/>
        </p:nvSpPr>
        <p:spPr bwMode="auto">
          <a:xfrm>
            <a:off x="0" y="0"/>
            <a:ext cx="8915400" cy="6858000"/>
          </a:xfrm>
          <a:prstGeom prst="rect">
            <a:avLst/>
          </a:prstGeom>
          <a:solidFill>
            <a:srgbClr val="EFEFFF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  <a:cs typeface="Arial" charset="0"/>
            </a:endParaRPr>
          </a:p>
        </p:txBody>
      </p:sp>
      <p:sp>
        <p:nvSpPr>
          <p:cNvPr id="6758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2FCBCB-FC3F-42AD-8020-82D4102B3CD3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04800"/>
            <a:ext cx="6705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</a:t>
            </a:r>
            <a:br>
              <a:rPr lang="ru-RU" sz="36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262673"/>
              </a:solidFill>
            </a:endParaRPr>
          </a:p>
        </p:txBody>
      </p:sp>
      <p:graphicFrame>
        <p:nvGraphicFramePr>
          <p:cNvPr id="44036" name="Group 4"/>
          <p:cNvGraphicFramePr>
            <a:graphicFrameLocks noGrp="1"/>
          </p:cNvGraphicFramePr>
          <p:nvPr>
            <p:ph idx="4294967295"/>
          </p:nvPr>
        </p:nvGraphicFramePr>
        <p:xfrm>
          <a:off x="609600" y="1828800"/>
          <a:ext cx="8305801" cy="3840480"/>
        </p:xfrm>
        <a:graphic>
          <a:graphicData uri="http://schemas.openxmlformats.org/drawingml/2006/table">
            <a:tbl>
              <a:tblPr/>
              <a:tblGrid>
                <a:gridCol w="2306032"/>
                <a:gridCol w="1153017"/>
                <a:gridCol w="1460488"/>
                <a:gridCol w="842144"/>
                <a:gridCol w="1310153"/>
                <a:gridCol w="1233967"/>
              </a:tblGrid>
              <a:tr h="68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 ФФПП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14 107,0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7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Ашапское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Карьёвское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Красноясыльское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Медянское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4 647,4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7653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828" y="228601"/>
            <a:ext cx="1554772" cy="1066799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6473825" cy="8382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</a:p>
        </p:txBody>
      </p:sp>
      <p:sp>
        <p:nvSpPr>
          <p:cNvPr id="7577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E5AA9C-D508-47D1-AE85-BA52DDAA09A9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051050" y="1268413"/>
            <a:ext cx="1370013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795963" y="1268413"/>
            <a:ext cx="1368425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4191000" cy="1600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/>
              <a:t>Действующие </a:t>
            </a:r>
            <a:r>
              <a:rPr lang="ru-RU" b="1" dirty="0"/>
              <a:t>(районный бюджет)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 smtClean="0"/>
              <a:t>193,4 </a:t>
            </a:r>
            <a:r>
              <a:rPr lang="ru-RU" sz="3200" b="1" dirty="0"/>
              <a:t>млн.руб.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932363" y="2133600"/>
            <a:ext cx="3449637" cy="14922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/>
              <a:t>Принимаемые        </a:t>
            </a:r>
            <a:r>
              <a:rPr lang="ru-RU" sz="3200" b="1" dirty="0" smtClean="0"/>
              <a:t>0,6    </a:t>
            </a:r>
            <a:r>
              <a:rPr lang="ru-RU" sz="3200" b="1" dirty="0"/>
              <a:t>млн.руб.</a:t>
            </a:r>
          </a:p>
          <a:p>
            <a:pPr>
              <a:spcBef>
                <a:spcPct val="50000"/>
              </a:spcBef>
              <a:defRPr/>
            </a:pPr>
            <a:endParaRPr lang="ru-RU" b="1" dirty="0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55650" y="4038600"/>
            <a:ext cx="8064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 dirty="0"/>
              <a:t>Бюджет текущих расходов         </a:t>
            </a:r>
            <a:r>
              <a:rPr lang="ru-RU" sz="2400" b="1" dirty="0" smtClean="0"/>
              <a:t>192 </a:t>
            </a:r>
            <a:r>
              <a:rPr lang="ru-RU" sz="2400" b="1" dirty="0"/>
              <a:t>млн. руб.</a:t>
            </a:r>
          </a:p>
          <a:p>
            <a:pPr>
              <a:buFontTx/>
              <a:buChar char="•"/>
            </a:pPr>
            <a:r>
              <a:rPr lang="ru-RU" sz="2400" b="1" dirty="0"/>
              <a:t>Бюджет развития                           2,1 млн. руб.</a:t>
            </a:r>
          </a:p>
          <a:p>
            <a:pPr>
              <a:buFontTx/>
              <a:buChar char="•"/>
            </a:pPr>
            <a:r>
              <a:rPr lang="ru-RU" sz="2400" b="1" dirty="0"/>
              <a:t>Объем бюджетных ассигнований на исполнение  публичных нормативных обязательств                                            2,6 млн.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20775372">
            <a:off x="304800" y="281292"/>
            <a:ext cx="1600200" cy="990601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 t="-32000" b="-3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77AD439-67D9-4545-BF02-725D2A6396BA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3797" name="Прямоугольник 2"/>
          <p:cNvSpPr>
            <a:spLocks noChangeArrowheads="1"/>
          </p:cNvSpPr>
          <p:nvPr/>
        </p:nvSpPr>
        <p:spPr bwMode="auto">
          <a:xfrm>
            <a:off x="1066800" y="2286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на 2015-2017 гг.</a:t>
            </a:r>
          </a:p>
          <a:p>
            <a:pPr algn="r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>
              <a:solidFill>
                <a:srgbClr val="002060"/>
              </a:solidFill>
            </a:endParaRPr>
          </a:p>
        </p:txBody>
      </p:sp>
      <p:graphicFrame>
        <p:nvGraphicFramePr>
          <p:cNvPr id="33795" name="Диаграмма 3"/>
          <p:cNvGraphicFramePr>
            <a:graphicFrameLocks/>
          </p:cNvGraphicFramePr>
          <p:nvPr/>
        </p:nvGraphicFramePr>
        <p:xfrm>
          <a:off x="533400" y="1219200"/>
          <a:ext cx="8331200" cy="5054600"/>
        </p:xfrm>
        <a:graphic>
          <a:graphicData uri="http://schemas.openxmlformats.org/presentationml/2006/ole">
            <p:oleObj spid="_x0000_s89090" r:id="rId3" imgW="8333954" imgH="5054022" progId="Excel.Sheet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 rot="20610724">
            <a:off x="152400" y="381001"/>
            <a:ext cx="1523999" cy="1066800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/>
              </a:extLst>
            </a:blip>
            <a:srcRect/>
            <a:stretch>
              <a:fillRect t="-34000" b="-3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198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Объемы расходов бюджета по сравнению с 2014годом</a:t>
            </a:r>
            <a:endParaRPr lang="ru-RU" sz="3200" dirty="0"/>
          </a:p>
        </p:txBody>
      </p:sp>
      <p:graphicFrame>
        <p:nvGraphicFramePr>
          <p:cNvPr id="72706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72706" name="Worksheet" r:id="rId4" imgW="8791194" imgH="5968501" progId="Excel.Sheet.8">
              <p:embed/>
            </p:oleObj>
          </a:graphicData>
        </a:graphic>
      </p:graphicFrame>
      <p:sp>
        <p:nvSpPr>
          <p:cNvPr id="727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9880382-F13C-486B-A1BE-05D39FDB1CE4}" type="slidenum">
              <a:rPr lang="ru-RU" smtClean="0"/>
              <a:pPr/>
              <a:t>24</a:t>
            </a:fld>
            <a:endParaRPr lang="ru-RU" smtClean="0"/>
          </a:p>
        </p:txBody>
      </p:sp>
      <p:pic>
        <p:nvPicPr>
          <p:cNvPr id="72709" name="Picture 1" descr="C:\Users\alexa\Совет Глав и МО, совещания, выездные, лекции\2013\публ слушания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487488"/>
          <a:ext cx="4038600" cy="4513262"/>
        </p:xfrm>
        <a:graphic>
          <a:graphicData uri="http://schemas.openxmlformats.org/presentationml/2006/ole">
            <p:oleObj spid="_x0000_s77825" r:id="rId3" imgW="4139543" imgH="4627265" progId="Excel.Sheet.8">
              <p:embed/>
            </p:oleObj>
          </a:graphicData>
        </a:graphic>
      </p:graphicFrame>
      <p:pic>
        <p:nvPicPr>
          <p:cNvPr id="7782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04800"/>
            <a:ext cx="6629400" cy="914400"/>
          </a:xfrm>
        </p:spPr>
      </p:pic>
      <p:sp>
        <p:nvSpPr>
          <p:cNvPr id="7783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DDD5219-1E41-4C99-99BB-E8103E5B1AE6}" type="slidenum">
              <a:rPr lang="ru-RU" smtClean="0"/>
              <a:pPr/>
              <a:t>25</a:t>
            </a:fld>
            <a:endParaRPr lang="ru-RU" smtClean="0"/>
          </a:p>
        </p:txBody>
      </p:sp>
      <p:graphicFrame>
        <p:nvGraphicFramePr>
          <p:cNvPr id="77828" name="Диаграмма 6"/>
          <p:cNvGraphicFramePr>
            <a:graphicFrameLocks/>
          </p:cNvGraphicFramePr>
          <p:nvPr/>
        </p:nvGraphicFramePr>
        <p:xfrm>
          <a:off x="304800" y="1279525"/>
          <a:ext cx="8839200" cy="5273675"/>
        </p:xfrm>
        <a:graphic>
          <a:graphicData uri="http://schemas.openxmlformats.org/presentationml/2006/ole">
            <p:oleObj spid="_x0000_s77828" name="Worksheet" r:id="rId5" imgW="8182051" imgH="5591251" progId="Excel.Sheet.8">
              <p:embed/>
            </p:oleObj>
          </a:graphicData>
        </a:graphic>
      </p:graphicFrame>
      <p:sp>
        <p:nvSpPr>
          <p:cNvPr id="5" name="Овал 4"/>
          <p:cNvSpPr/>
          <p:nvPr/>
        </p:nvSpPr>
        <p:spPr>
          <a:xfrm>
            <a:off x="3505200" y="3733800"/>
            <a:ext cx="1981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421,8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</a:p>
        </p:txBody>
      </p:sp>
      <p:pic>
        <p:nvPicPr>
          <p:cNvPr id="77832" name="Picture 4" descr="http://www.permkrai.ru/_images/cm/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010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сферу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885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784ADB6-BAB8-4548-BC59-D079969C9FA6}" type="slidenum">
              <a:rPr lang="ru-RU" smtClean="0"/>
              <a:pPr/>
              <a:t>26</a:t>
            </a:fld>
            <a:endParaRPr lang="ru-RU" smtClean="0"/>
          </a:p>
        </p:txBody>
      </p:sp>
      <p:pic>
        <p:nvPicPr>
          <p:cNvPr id="78852" name="Picture 4" descr="http://www.permkrai.ru/_images/cm/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86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6019800" cy="685800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graphicFrame>
        <p:nvGraphicFramePr>
          <p:cNvPr id="79929" name="Group 57"/>
          <p:cNvGraphicFramePr>
            <a:graphicFrameLocks noGrp="1"/>
          </p:cNvGraphicFramePr>
          <p:nvPr/>
        </p:nvGraphicFramePr>
        <p:xfrm>
          <a:off x="381000" y="1066800"/>
          <a:ext cx="8458200" cy="5084764"/>
        </p:xfrm>
        <a:graphic>
          <a:graphicData uri="http://schemas.openxmlformats.org/drawingml/2006/table">
            <a:tbl>
              <a:tblPr/>
              <a:tblGrid>
                <a:gridCol w="5361070"/>
                <a:gridCol w="1547623"/>
                <a:gridCol w="154950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84274,3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25247,6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 сельского хозяйства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 предпринимательства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2014-2016 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Пермского края на 2014-2017 годы и на период до 2020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Гармонизация межнациональных отношений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народных ремёсел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113618,3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100668,1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992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9156EAA-D1F1-4697-8AC0-09B9710CD5A9}" type="slidenum">
              <a:rPr lang="ru-RU" smtClean="0"/>
              <a:pPr/>
              <a:t>27</a:t>
            </a:fld>
            <a:endParaRPr lang="ru-RU" smtClean="0"/>
          </a:p>
        </p:txBody>
      </p:sp>
      <p:pic>
        <p:nvPicPr>
          <p:cNvPr id="79927" name="Picture 4" descr="http://www.permkrai.ru/_images/cm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5777" name="Заголовок 4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792162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расходы</a:t>
            </a:r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4268D8-77C8-4292-A498-EAD31DC8D20B}" type="slidenum">
              <a:rPr lang="ru-RU" smtClean="0"/>
              <a:pPr/>
              <a:t>28</a:t>
            </a:fld>
            <a:endParaRPr lang="ru-RU" smtClean="0"/>
          </a:p>
        </p:txBody>
      </p:sp>
      <p:graphicFrame>
        <p:nvGraphicFramePr>
          <p:cNvPr id="76514" name="Group 738"/>
          <p:cNvGraphicFramePr>
            <a:graphicFrameLocks noGrp="1"/>
          </p:cNvGraphicFramePr>
          <p:nvPr/>
        </p:nvGraphicFramePr>
        <p:xfrm>
          <a:off x="457200" y="1371599"/>
          <a:ext cx="8229600" cy="4832369"/>
        </p:xfrm>
        <a:graphic>
          <a:graphicData uri="http://schemas.openxmlformats.org/drawingml/2006/table">
            <a:tbl>
              <a:tblPr/>
              <a:tblGrid>
                <a:gridCol w="6223601"/>
                <a:gridCol w="2005999"/>
              </a:tblGrid>
              <a:tr h="4554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 бюджет,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58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органов местного самоуправления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34893,08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 имущества казны муниципального района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11760,0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9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ЕДСС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1659,71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58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возмещение расходов на доставку товаров первой необходимости в сельские магазины, расположенные с 11 км от пункта их получения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31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организациям автомобильного транспорта на компенсацию потерь  в доходах, возникающих в результате  регулирования тарифов на перевозку пассажиров пригородного сообщения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3277,0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11268,3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Гашение задолженности в фонд ОМС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623,05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36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сбору и удалению твёрдых бытовых отходов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58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уровня бюджетной обеспеченности поселений из районного фонда финансовой поддержки поселений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11529,0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91483" y="245148"/>
            <a:ext cx="1589718" cy="825228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 t="-34000" b="-3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79" name="Group 259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1912620"/>
        </p:xfrm>
        <a:graphic>
          <a:graphicData uri="http://schemas.openxmlformats.org/drawingml/2006/table">
            <a:tbl>
              <a:tblPr/>
              <a:tblGrid>
                <a:gridCol w="6338681"/>
                <a:gridCol w="1890919"/>
              </a:tblGrid>
              <a:tr h="571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функций по организации строительства объектов общественной инфраструктуры и контролю за выполнением обязательств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3204,4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лицам, замещавшим должности муниципальной службы 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2634,7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83469,1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40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5B053F8-E600-4BA9-99B0-86EA81A1C752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20850" y="1371600"/>
          <a:ext cx="6235700" cy="3581400"/>
        </p:xfrm>
        <a:graphic>
          <a:graphicData uri="http://schemas.openxmlformats.org/presentationml/2006/ole">
            <p:oleObj spid="_x0000_s22530" name="Worksheet" r:id="rId4" imgW="6981871" imgH="4009949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858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2015-2017 годы,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2253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DA23933-E0BC-4CBF-B092-3B7E508A3B4D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96335">
            <a:off x="50950" y="199257"/>
            <a:ext cx="1770913" cy="132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71800" y="5121275"/>
          <a:ext cx="5638801" cy="1737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30936"/>
                <a:gridCol w="1113406"/>
                <a:gridCol w="974232"/>
                <a:gridCol w="974232"/>
                <a:gridCol w="1045995"/>
              </a:tblGrid>
              <a:tr h="4865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(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</a:tr>
              <a:tr h="289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414282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418 860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405 391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392 900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</a:tr>
              <a:tr h="289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420038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421 803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408 466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396 069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</a:tr>
              <a:tr h="289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-5756,4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-2942,8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-3074,8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-3169,2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</a:tr>
              <a:tr h="289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дефицита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sp>
        <p:nvSpPr>
          <p:cNvPr id="34818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281D93E-9B62-4082-8051-1B5C3C89B30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209800" y="1828800"/>
            <a:ext cx="4681538" cy="1512888"/>
          </a:xfrm>
          <a:prstGeom prst="ellipse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Дефицит бюджета </a:t>
            </a:r>
          </a:p>
          <a:p>
            <a:pPr algn="ctr">
              <a:defRPr/>
            </a:pPr>
            <a:r>
              <a:rPr lang="ru-RU" sz="2800" b="1" dirty="0"/>
              <a:t>2,94 млн. руб.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395288" y="3933825"/>
            <a:ext cx="4176712" cy="2087563"/>
          </a:xfrm>
          <a:prstGeom prst="ellipse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Изменение </a:t>
            </a:r>
          </a:p>
          <a:p>
            <a:pPr algn="ctr">
              <a:defRPr/>
            </a:pPr>
            <a:r>
              <a:rPr lang="ru-RU" sz="2000" b="1" dirty="0"/>
              <a:t>остатков</a:t>
            </a:r>
          </a:p>
          <a:p>
            <a:pPr algn="ctr">
              <a:defRPr/>
            </a:pPr>
            <a:r>
              <a:rPr lang="ru-RU" sz="2000" b="1" dirty="0"/>
              <a:t>средств на счетах</a:t>
            </a:r>
          </a:p>
          <a:p>
            <a:pPr algn="ctr">
              <a:defRPr/>
            </a:pPr>
            <a:r>
              <a:rPr lang="ru-RU" sz="2000" b="1" dirty="0"/>
              <a:t>районного бюджета</a:t>
            </a:r>
          </a:p>
          <a:p>
            <a:pPr algn="ctr">
              <a:defRPr/>
            </a:pPr>
            <a:r>
              <a:rPr lang="ru-RU" sz="2000" b="1" dirty="0"/>
              <a:t>-2,94 млн. руб.</a:t>
            </a:r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 flipH="1">
            <a:off x="2438400" y="3352800"/>
            <a:ext cx="205740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800600" y="3886200"/>
            <a:ext cx="4114800" cy="2133600"/>
          </a:xfrm>
          <a:prstGeom prst="ellipse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/>
              <a:t>Кредиты </a:t>
            </a:r>
          </a:p>
          <a:p>
            <a:pPr algn="ctr" eaLnBrk="0" hangingPunct="0">
              <a:defRPr/>
            </a:pPr>
            <a:r>
              <a:rPr lang="ru-RU" sz="2000" b="1" dirty="0"/>
              <a:t>коммерческих </a:t>
            </a:r>
          </a:p>
          <a:p>
            <a:pPr algn="ctr" eaLnBrk="0" hangingPunct="0">
              <a:defRPr/>
            </a:pPr>
            <a:r>
              <a:rPr lang="ru-RU" sz="2000" b="1" dirty="0"/>
              <a:t>банков</a:t>
            </a:r>
          </a:p>
          <a:p>
            <a:pPr algn="ctr" eaLnBrk="0" hangingPunct="0">
              <a:defRPr/>
            </a:pPr>
            <a:r>
              <a:rPr lang="ru-RU" sz="2000" b="1" dirty="0"/>
              <a:t>0 млн. руб.</a:t>
            </a:r>
            <a:r>
              <a:rPr lang="ru-RU" sz="2000" dirty="0"/>
              <a:t> </a:t>
            </a:r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4495800" y="33528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20597254">
            <a:off x="341313" y="196850"/>
            <a:ext cx="1679575" cy="1331913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B331DC3-FDAC-477B-A09C-DA151D301F6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04800"/>
            <a:ext cx="7159625" cy="642938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на 2015 год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7620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863724"/>
          <a:ext cx="8123238" cy="4537075"/>
        </p:xfrm>
        <a:graphic>
          <a:graphicData uri="http://schemas.openxmlformats.org/presentationml/2006/ole">
            <p:oleObj spid="_x0000_s27650" name="Worksheet" r:id="rId4" imgW="3943380" imgH="2105071" progId="Excel.Sheet.8">
              <p:embed/>
            </p:oleObj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2014 – 2017 гг., </a:t>
            </a:r>
            <a:r>
              <a:rPr lang="ru-RU" sz="24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2765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3D0FBA5-16D8-4C07-810E-C5AB7F801CDE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658" y="237123"/>
            <a:ext cx="1438048" cy="1069321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Содержимое 3"/>
          <p:cNvGraphicFramePr>
            <a:graphicFrameLocks noGrp="1"/>
          </p:cNvGraphicFramePr>
          <p:nvPr>
            <p:ph/>
          </p:nvPr>
        </p:nvGraphicFramePr>
        <p:xfrm>
          <a:off x="533400" y="1447800"/>
          <a:ext cx="8153399" cy="5029200"/>
        </p:xfrm>
        <a:graphic>
          <a:graphicData uri="http://schemas.openxmlformats.org/presentationml/2006/ole">
            <p:oleObj spid="_x0000_s96258" name="Worksheet" r:id="rId4" imgW="6896258" imgH="4972169" progId="Excel.Sheet.8">
              <p:embed/>
            </p:oleObj>
          </a:graphicData>
        </a:graphic>
      </p:graphicFrame>
      <p:sp>
        <p:nvSpPr>
          <p:cNvPr id="297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F13B8A-CC69-4878-94AB-9AEAD339C416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28800" y="0"/>
            <a:ext cx="6792913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таблица собственных доходов бюджета Ординского муниципального </a:t>
            </a:r>
            <a:r>
              <a:rPr lang="ru-RU" sz="24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за 2014-2015 </a:t>
            </a:r>
            <a:r>
              <a:rPr lang="ru-RU" sz="24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pic>
        <p:nvPicPr>
          <p:cNvPr id="7" name="Picture 1" descr="C:\Users\alexa\Совет Глав и МО, совещания, выездные, лекции\2013\публ слушания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33600" y="1371600"/>
            <a:ext cx="1676400" cy="533400"/>
          </a:xfrm>
          <a:prstGeom prst="ellipse">
            <a:avLst/>
          </a:prstGeom>
          <a:solidFill>
            <a:srgbClr val="CCFFFF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200" dirty="0" smtClean="0"/>
              <a:t>5,6 млн.руб. (10,5%)</a:t>
            </a:r>
            <a:endParaRPr lang="ru-RU" sz="1200" dirty="0"/>
          </a:p>
        </p:txBody>
      </p:sp>
      <p:sp>
        <p:nvSpPr>
          <p:cNvPr id="10" name="Стрелка углом 9"/>
          <p:cNvSpPr/>
          <p:nvPr/>
        </p:nvSpPr>
        <p:spPr>
          <a:xfrm>
            <a:off x="2438400" y="1828800"/>
            <a:ext cx="1600200" cy="304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Диаграмма 3"/>
          <p:cNvGraphicFramePr>
            <a:graphicFrameLocks/>
          </p:cNvGraphicFramePr>
          <p:nvPr/>
        </p:nvGraphicFramePr>
        <p:xfrm>
          <a:off x="304800" y="1450975"/>
          <a:ext cx="4386263" cy="4721225"/>
        </p:xfrm>
        <a:graphic>
          <a:graphicData uri="http://schemas.openxmlformats.org/presentationml/2006/ole">
            <p:oleObj spid="_x0000_s30721" name="Worksheet" r:id="rId4" imgW="4324361" imgH="4733747" progId="Excel.Sheet.8">
              <p:embed/>
            </p:oleObj>
          </a:graphicData>
        </a:graphic>
      </p:graphicFrame>
      <p:graphicFrame>
        <p:nvGraphicFramePr>
          <p:cNvPr id="30722" name="Диаграмма 4"/>
          <p:cNvGraphicFramePr>
            <a:graphicFrameLocks/>
          </p:cNvGraphicFramePr>
          <p:nvPr/>
        </p:nvGraphicFramePr>
        <p:xfrm>
          <a:off x="4648200" y="1447800"/>
          <a:ext cx="4130675" cy="4718050"/>
        </p:xfrm>
        <a:graphic>
          <a:graphicData uri="http://schemas.openxmlformats.org/presentationml/2006/ole">
            <p:oleObj spid="_x0000_s30722" name="Worksheet" r:id="rId5" imgW="4019380" imgH="4591056" progId="Excel.Sheet.8">
              <p:embed/>
            </p:oleObj>
          </a:graphicData>
        </a:graphic>
      </p:graphicFrame>
      <p:sp>
        <p:nvSpPr>
          <p:cNvPr id="6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428625" y="142875"/>
            <a:ext cx="7772400" cy="1143000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собственных доходов бюджета Ординского муниципального района за 2014-2015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6781800" cy="1143000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безвозмездных поступлений за 2014-2015 годы</a:t>
            </a:r>
          </a:p>
        </p:txBody>
      </p:sp>
      <p:graphicFrame>
        <p:nvGraphicFramePr>
          <p:cNvPr id="31745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511175" y="1600200"/>
          <a:ext cx="8267700" cy="4352925"/>
        </p:xfrm>
        <a:graphic>
          <a:graphicData uri="http://schemas.openxmlformats.org/presentationml/2006/ole">
            <p:oleObj spid="_x0000_s31745" name="Worksheet" r:id="rId4" imgW="8448568" imgH="4448129" progId="Excel.Sheet.8">
              <p:embed/>
            </p:oleObj>
          </a:graphicData>
        </a:graphic>
      </p:graphicFrame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CFAA8D-D084-4B6B-8BF9-DAB8DCBE5EA7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00" y="243530"/>
            <a:ext cx="1474514" cy="990601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/>
              </a:extLst>
            </a:blip>
            <a:srcRect/>
            <a:stretch>
              <a:fillRect t="-32000" b="-3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4974</TotalTime>
  <Words>2960</Words>
  <Application>Microsoft Office PowerPoint</Application>
  <PresentationFormat>Экран (4:3)</PresentationFormat>
  <Paragraphs>516</Paragraphs>
  <Slides>29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Открытая</vt:lpstr>
      <vt:lpstr>Worksheet</vt:lpstr>
      <vt:lpstr>Лист Microsoft Office Excel 97-2003</vt:lpstr>
      <vt:lpstr>О проекте бюджета  Ординского муниципального района на 2015 год  и на плановый период  2016 и 2017 годов</vt:lpstr>
      <vt:lpstr>Слайд 2</vt:lpstr>
      <vt:lpstr>Основные параметры бюджета  на 2015-2017 годы, млн. руб.</vt:lpstr>
      <vt:lpstr>Источники внутреннего финансирования дефицита бюджета</vt:lpstr>
      <vt:lpstr>Структура доходов на 2015 год</vt:lpstr>
      <vt:lpstr>Динамика налоговых и неналоговых доходов 2014 – 2017 гг., млн. руб.</vt:lpstr>
      <vt:lpstr>Слайд 7</vt:lpstr>
      <vt:lpstr>Структура собственных доходов бюджета Ординского муниципального района за 2014-2015 годы</vt:lpstr>
      <vt:lpstr>Анализ безвозмездных поступлений за 2014-2015 годы</vt:lpstr>
      <vt:lpstr>Формирование расходной части бюджета</vt:lpstr>
      <vt:lpstr>Основные подходы к формированию расходов бюджета на 2015-2017 годы</vt:lpstr>
      <vt:lpstr>Повышение оплаты труда</vt:lpstr>
      <vt:lpstr>Основные направления расходов </vt:lpstr>
      <vt:lpstr>Оказание муниципальных услуг</vt:lpstr>
      <vt:lpstr>Субсидии юридическим лицам</vt:lpstr>
      <vt:lpstr>Социальное обеспечение населения</vt:lpstr>
      <vt:lpstr>Межбюджетные трансферты</vt:lpstr>
      <vt:lpstr>Состав налогов для оценки  налогового потенциала поселений </vt:lpstr>
      <vt:lpstr>Принцип вертикальной сбалансированности</vt:lpstr>
      <vt:lpstr>Подушевые  расчётные доходы                                                                тыс. руб./ чел</vt:lpstr>
      <vt:lpstr>Дотации на выравнивание бюджетной обеспеченности </vt:lpstr>
      <vt:lpstr>Расходные обязательства </vt:lpstr>
      <vt:lpstr>Слайд 23</vt:lpstr>
      <vt:lpstr>Объемы расходов бюджета по сравнению с 2014годом</vt:lpstr>
      <vt:lpstr>Слайд 25</vt:lpstr>
      <vt:lpstr>Расходы бюджета на социальную сферу</vt:lpstr>
      <vt:lpstr>Муниципальные программы</vt:lpstr>
      <vt:lpstr>Непрограммные  расходы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Галина Александровна Жукова</cp:lastModifiedBy>
  <cp:revision>390</cp:revision>
  <cp:lastPrinted>1601-01-01T00:00:00Z</cp:lastPrinted>
  <dcterms:created xsi:type="dcterms:W3CDTF">1601-01-01T00:00:00Z</dcterms:created>
  <dcterms:modified xsi:type="dcterms:W3CDTF">2014-11-12T10:18:47Z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