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0" r:id="rId3"/>
    <p:sldId id="302" r:id="rId4"/>
    <p:sldId id="314" r:id="rId5"/>
    <p:sldId id="272" r:id="rId6"/>
    <p:sldId id="305" r:id="rId7"/>
    <p:sldId id="317" r:id="rId8"/>
    <p:sldId id="307" r:id="rId9"/>
    <p:sldId id="306" r:id="rId10"/>
    <p:sldId id="308" r:id="rId11"/>
    <p:sldId id="312" r:id="rId12"/>
    <p:sldId id="309" r:id="rId13"/>
    <p:sldId id="311" r:id="rId14"/>
    <p:sldId id="313" r:id="rId15"/>
  </p:sldIdLst>
  <p:sldSz cx="9144000" cy="6858000" type="screen4x3"/>
  <p:notesSz cx="9945688" cy="6813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FEC"/>
    <a:srgbClr val="66FF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>
        <p:scale>
          <a:sx n="68" d="100"/>
          <a:sy n="68" d="100"/>
        </p:scale>
        <p:origin x="-287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539"/>
          <c:y val="0.19896937882764729"/>
          <c:w val="0.71910682639029877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dPt>
            <c:idx val="1"/>
            <c:spPr>
              <a:solidFill>
                <a:srgbClr val="99FF99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1"/>
              <c:layout>
                <c:manualLayout>
                  <c:x val="2.3301141844448928E-2"/>
                  <c:y val="-1.5888888888888914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4.2247683783116864E-2"/>
                  <c:y val="1.2678390201224838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3.4181528590977409E-2"/>
                  <c:y val="-5.8466841644794404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4.4168853893263339E-2"/>
                  <c:y val="-3.35611548556430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34,2; 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ЖКХ</c:v>
                </c:pt>
                <c:pt idx="2">
                  <c:v>Нац. экономика</c:v>
                </c:pt>
                <c:pt idx="3">
                  <c:v>Общегос. вопросы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Нац. безопасность</c:v>
                </c:pt>
                <c:pt idx="7">
                  <c:v>Физ-ра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280.60000000000002</c:v>
                </c:pt>
                <c:pt idx="1">
                  <c:v>99.4</c:v>
                </c:pt>
                <c:pt idx="2">
                  <c:v>82.8</c:v>
                </c:pt>
                <c:pt idx="3">
                  <c:v>82.1</c:v>
                </c:pt>
                <c:pt idx="4">
                  <c:v>34.200000000000003</c:v>
                </c:pt>
                <c:pt idx="5" formatCode="0.0">
                  <c:v>32</c:v>
                </c:pt>
                <c:pt idx="6">
                  <c:v>12.2</c:v>
                </c:pt>
                <c:pt idx="7">
                  <c:v>8.6</c:v>
                </c:pt>
                <c:pt idx="8">
                  <c:v>0.60000000000000031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8752D-F849-4087-AD10-8592C9ECFF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626D39-B42B-4D3E-9D09-06030AE0D06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99C61A1-3BEF-4C73-ABCA-635FFB185079}" type="parTrans" cxnId="{659F4406-74A8-4382-B0D6-A91479B4BF5C}">
      <dgm:prSet/>
      <dgm:spPr/>
      <dgm:t>
        <a:bodyPr/>
        <a:lstStyle/>
        <a:p>
          <a:endParaRPr lang="ru-RU"/>
        </a:p>
      </dgm:t>
    </dgm:pt>
    <dgm:pt modelId="{50BBCF0D-3BFD-45A9-A9B0-114C08B1A96F}" type="sibTrans" cxnId="{659F4406-74A8-4382-B0D6-A91479B4BF5C}">
      <dgm:prSet/>
      <dgm:spPr/>
      <dgm:t>
        <a:bodyPr/>
        <a:lstStyle/>
        <a:p>
          <a:endParaRPr lang="ru-RU"/>
        </a:p>
      </dgm:t>
    </dgm:pt>
    <dgm:pt modelId="{C94469E3-B163-4019-9BD6-325744E8980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b="1" dirty="0">
            <a:solidFill>
              <a:srgbClr val="FF0000"/>
            </a:solidFill>
          </a:endParaRPr>
        </a:p>
      </dgm:t>
    </dgm:pt>
    <dgm:pt modelId="{329780F3-D9B3-41E8-8DF5-ADA48859FE4D}" type="parTrans" cxnId="{546AE589-012B-44A2-BB99-BE03EB5359F3}">
      <dgm:prSet/>
      <dgm:spPr/>
      <dgm:t>
        <a:bodyPr/>
        <a:lstStyle/>
        <a:p>
          <a:endParaRPr lang="ru-RU"/>
        </a:p>
      </dgm:t>
    </dgm:pt>
    <dgm:pt modelId="{203F2993-D6F1-42A8-9286-788661B7CE36}" type="sibTrans" cxnId="{546AE589-012B-44A2-BB99-BE03EB5359F3}">
      <dgm:prSet/>
      <dgm:spPr/>
      <dgm:t>
        <a:bodyPr/>
        <a:lstStyle/>
        <a:p>
          <a:endParaRPr lang="ru-RU"/>
        </a:p>
      </dgm:t>
    </dgm:pt>
    <dgm:pt modelId="{23B1E722-1376-43DA-A72D-B48C90232F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dirty="0">
            <a:solidFill>
              <a:schemeClr val="tx1"/>
            </a:solidFill>
            <a:latin typeface="Calibri" pitchFamily="34" charset="0"/>
          </a:endParaRPr>
        </a:p>
      </dgm:t>
    </dgm:pt>
    <dgm:pt modelId="{13CE873C-4446-4440-B682-42FC74B1C8AD}" type="parTrans" cxnId="{9645C826-3715-468E-B16A-FF2D3249F584}">
      <dgm:prSet/>
      <dgm:spPr/>
      <dgm:t>
        <a:bodyPr/>
        <a:lstStyle/>
        <a:p>
          <a:endParaRPr lang="ru-RU"/>
        </a:p>
      </dgm:t>
    </dgm:pt>
    <dgm:pt modelId="{5D19A2E1-1F5C-4BC6-97C5-EDE9749C9815}" type="sibTrans" cxnId="{9645C826-3715-468E-B16A-FF2D3249F584}">
      <dgm:prSet/>
      <dgm:spPr/>
      <dgm:t>
        <a:bodyPr/>
        <a:lstStyle/>
        <a:p>
          <a:endParaRPr lang="ru-RU"/>
        </a:p>
      </dgm:t>
    </dgm:pt>
    <dgm:pt modelId="{59739D23-E819-498E-8623-FF7E9819E28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7BE736DE-6DAC-4EC2-89FC-1DF867E63C62}" type="parTrans" cxnId="{0CD02ADB-3F3C-4DCB-B958-B842CD8D5535}">
      <dgm:prSet/>
      <dgm:spPr/>
      <dgm:t>
        <a:bodyPr/>
        <a:lstStyle/>
        <a:p>
          <a:endParaRPr lang="ru-RU"/>
        </a:p>
      </dgm:t>
    </dgm:pt>
    <dgm:pt modelId="{9F78D60D-66CF-4751-8A51-5901CF6661B6}" type="sibTrans" cxnId="{0CD02ADB-3F3C-4DCB-B958-B842CD8D5535}">
      <dgm:prSet/>
      <dgm:spPr/>
      <dgm:t>
        <a:bodyPr/>
        <a:lstStyle/>
        <a:p>
          <a:endParaRPr lang="ru-RU"/>
        </a:p>
      </dgm:t>
    </dgm:pt>
    <dgm:pt modelId="{9BDB01BC-18A7-49F3-B80B-F76889B3E87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dirty="0" smtClean="0">
            <a:solidFill>
              <a:schemeClr val="tx1"/>
            </a:solidFill>
            <a:latin typeface="Calibri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0A0BE43E-B9A4-4FF9-88E9-432F5309F3BE}" type="parTrans" cxnId="{10759061-5CA6-4F1F-83AC-64EB044EBDDF}">
      <dgm:prSet/>
      <dgm:spPr/>
      <dgm:t>
        <a:bodyPr/>
        <a:lstStyle/>
        <a:p>
          <a:endParaRPr lang="ru-RU"/>
        </a:p>
      </dgm:t>
    </dgm:pt>
    <dgm:pt modelId="{B9BBA026-A9BC-42B6-A1C4-761ED6763970}" type="sibTrans" cxnId="{10759061-5CA6-4F1F-83AC-64EB044EBDDF}">
      <dgm:prSet/>
      <dgm:spPr/>
      <dgm:t>
        <a:bodyPr/>
        <a:lstStyle/>
        <a:p>
          <a:endParaRPr lang="ru-RU"/>
        </a:p>
      </dgm:t>
    </dgm:pt>
    <dgm:pt modelId="{BAEF4224-FEB3-4AE1-94B4-C75C4D99717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dirty="0">
            <a:solidFill>
              <a:schemeClr val="tx1"/>
            </a:solidFill>
            <a:latin typeface="Calibri" pitchFamily="34" charset="0"/>
          </a:endParaRPr>
        </a:p>
      </dgm:t>
    </dgm:pt>
    <dgm:pt modelId="{15842DC0-BED3-434E-9E1C-05ECEDF8856B}" type="parTrans" cxnId="{B86A7816-75D7-4346-8DFF-D149AC1E5B72}">
      <dgm:prSet/>
      <dgm:spPr/>
      <dgm:t>
        <a:bodyPr/>
        <a:lstStyle/>
        <a:p>
          <a:endParaRPr lang="ru-RU"/>
        </a:p>
      </dgm:t>
    </dgm:pt>
    <dgm:pt modelId="{3860F52A-61E6-463D-AE96-E2B630C593FE}" type="sibTrans" cxnId="{B86A7816-75D7-4346-8DFF-D149AC1E5B72}">
      <dgm:prSet/>
      <dgm:spPr/>
      <dgm:t>
        <a:bodyPr/>
        <a:lstStyle/>
        <a:p>
          <a:endParaRPr lang="ru-RU"/>
        </a:p>
      </dgm:t>
    </dgm:pt>
    <dgm:pt modelId="{15ECF051-A0B1-4715-862F-E04F3C2FC189}" type="pres">
      <dgm:prSet presAssocID="{EA98752D-F849-4087-AD10-8592C9ECFF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5C18C-9BCB-4AE3-918C-2BEFCCA8A6FE}" type="pres">
      <dgm:prSet presAssocID="{D8626D39-B42B-4D3E-9D09-06030AE0D0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FA8B-9096-41FF-BD20-4F406139A924}" type="pres">
      <dgm:prSet presAssocID="{50BBCF0D-3BFD-45A9-A9B0-114C08B1A96F}" presName="sibTrans" presStyleCnt="0"/>
      <dgm:spPr/>
    </dgm:pt>
    <dgm:pt modelId="{46689EE9-D8FA-46B7-AD55-46D26B2773A0}" type="pres">
      <dgm:prSet presAssocID="{C94469E3-B163-4019-9BD6-325744E898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B91C4-9586-4C7A-BD29-ECEFE055B0A6}" type="pres">
      <dgm:prSet presAssocID="{203F2993-D6F1-42A8-9286-788661B7CE36}" presName="sibTrans" presStyleCnt="0"/>
      <dgm:spPr/>
    </dgm:pt>
    <dgm:pt modelId="{24F780CA-9251-48A3-9454-279BAD04B88A}" type="pres">
      <dgm:prSet presAssocID="{23B1E722-1376-43DA-A72D-B48C90232F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BDB56-21B8-4A05-AE9A-129CA3BF4DC4}" type="pres">
      <dgm:prSet presAssocID="{5D19A2E1-1F5C-4BC6-97C5-EDE9749C9815}" presName="sibTrans" presStyleCnt="0"/>
      <dgm:spPr/>
    </dgm:pt>
    <dgm:pt modelId="{CDC1850A-02D4-4C6C-98F4-BA6C06B6FE7D}" type="pres">
      <dgm:prSet presAssocID="{59739D23-E819-498E-8623-FF7E9819E2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756E-BCC6-4BCB-BC12-43541FAF0C7E}" type="pres">
      <dgm:prSet presAssocID="{9F78D60D-66CF-4751-8A51-5901CF6661B6}" presName="sibTrans" presStyleCnt="0"/>
      <dgm:spPr/>
    </dgm:pt>
    <dgm:pt modelId="{1905B2C1-0AFA-4A90-8E9C-3DAAA7D8E99D}" type="pres">
      <dgm:prSet presAssocID="{9BDB01BC-18A7-49F3-B80B-F76889B3E8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986A-5631-42B5-8DD3-6B4E1CA280DB}" type="pres">
      <dgm:prSet presAssocID="{B9BBA026-A9BC-42B6-A1C4-761ED6763970}" presName="sibTrans" presStyleCnt="0"/>
      <dgm:spPr/>
    </dgm:pt>
    <dgm:pt modelId="{AA2DE593-0612-493C-BD70-8C7758F2FD63}" type="pres">
      <dgm:prSet presAssocID="{BAEF4224-FEB3-4AE1-94B4-C75C4D9971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D0656-9A68-4E99-BC05-9BCC6207208F}" type="presOf" srcId="{EA98752D-F849-4087-AD10-8592C9ECFFAD}" destId="{15ECF051-A0B1-4715-862F-E04F3C2FC189}" srcOrd="0" destOrd="0" presId="urn:microsoft.com/office/officeart/2005/8/layout/default"/>
    <dgm:cxn modelId="{B86A7816-75D7-4346-8DFF-D149AC1E5B72}" srcId="{EA98752D-F849-4087-AD10-8592C9ECFFAD}" destId="{BAEF4224-FEB3-4AE1-94B4-C75C4D99717F}" srcOrd="5" destOrd="0" parTransId="{15842DC0-BED3-434E-9E1C-05ECEDF8856B}" sibTransId="{3860F52A-61E6-463D-AE96-E2B630C593FE}"/>
    <dgm:cxn modelId="{2E7F17AA-BBF1-42A6-A2C8-480073AF4FC4}" type="presOf" srcId="{BAEF4224-FEB3-4AE1-94B4-C75C4D99717F}" destId="{AA2DE593-0612-493C-BD70-8C7758F2FD63}" srcOrd="0" destOrd="0" presId="urn:microsoft.com/office/officeart/2005/8/layout/default"/>
    <dgm:cxn modelId="{0CD02ADB-3F3C-4DCB-B958-B842CD8D5535}" srcId="{EA98752D-F849-4087-AD10-8592C9ECFFAD}" destId="{59739D23-E819-498E-8623-FF7E9819E284}" srcOrd="3" destOrd="0" parTransId="{7BE736DE-6DAC-4EC2-89FC-1DF867E63C62}" sibTransId="{9F78D60D-66CF-4751-8A51-5901CF6661B6}"/>
    <dgm:cxn modelId="{10759061-5CA6-4F1F-83AC-64EB044EBDDF}" srcId="{EA98752D-F849-4087-AD10-8592C9ECFFAD}" destId="{9BDB01BC-18A7-49F3-B80B-F76889B3E875}" srcOrd="4" destOrd="0" parTransId="{0A0BE43E-B9A4-4FF9-88E9-432F5309F3BE}" sibTransId="{B9BBA026-A9BC-42B6-A1C4-761ED6763970}"/>
    <dgm:cxn modelId="{6676F6B0-593A-453F-90BB-E1D09AFCB787}" type="presOf" srcId="{C94469E3-B163-4019-9BD6-325744E89806}" destId="{46689EE9-D8FA-46B7-AD55-46D26B2773A0}" srcOrd="0" destOrd="0" presId="urn:microsoft.com/office/officeart/2005/8/layout/default"/>
    <dgm:cxn modelId="{5E94FEA9-6B2B-49EA-9A27-26D373964A64}" type="presOf" srcId="{59739D23-E819-498E-8623-FF7E9819E284}" destId="{CDC1850A-02D4-4C6C-98F4-BA6C06B6FE7D}" srcOrd="0" destOrd="0" presId="urn:microsoft.com/office/officeart/2005/8/layout/default"/>
    <dgm:cxn modelId="{D1034A97-C673-486C-80F4-0C9A2E3207CD}" type="presOf" srcId="{D8626D39-B42B-4D3E-9D09-06030AE0D064}" destId="{3025C18C-9BCB-4AE3-918C-2BEFCCA8A6FE}" srcOrd="0" destOrd="0" presId="urn:microsoft.com/office/officeart/2005/8/layout/default"/>
    <dgm:cxn modelId="{564FE740-E552-4003-95F1-E08AF00BC97F}" type="presOf" srcId="{9BDB01BC-18A7-49F3-B80B-F76889B3E875}" destId="{1905B2C1-0AFA-4A90-8E9C-3DAAA7D8E99D}" srcOrd="0" destOrd="0" presId="urn:microsoft.com/office/officeart/2005/8/layout/default"/>
    <dgm:cxn modelId="{9645C826-3715-468E-B16A-FF2D3249F584}" srcId="{EA98752D-F849-4087-AD10-8592C9ECFFAD}" destId="{23B1E722-1376-43DA-A72D-B48C90232F0D}" srcOrd="2" destOrd="0" parTransId="{13CE873C-4446-4440-B682-42FC74B1C8AD}" sibTransId="{5D19A2E1-1F5C-4BC6-97C5-EDE9749C9815}"/>
    <dgm:cxn modelId="{22DBDEBF-9764-427C-AFD9-76D563720E94}" type="presOf" srcId="{23B1E722-1376-43DA-A72D-B48C90232F0D}" destId="{24F780CA-9251-48A3-9454-279BAD04B88A}" srcOrd="0" destOrd="0" presId="urn:microsoft.com/office/officeart/2005/8/layout/default"/>
    <dgm:cxn modelId="{659F4406-74A8-4382-B0D6-A91479B4BF5C}" srcId="{EA98752D-F849-4087-AD10-8592C9ECFFAD}" destId="{D8626D39-B42B-4D3E-9D09-06030AE0D064}" srcOrd="0" destOrd="0" parTransId="{F99C61A1-3BEF-4C73-ABCA-635FFB185079}" sibTransId="{50BBCF0D-3BFD-45A9-A9B0-114C08B1A96F}"/>
    <dgm:cxn modelId="{546AE589-012B-44A2-BB99-BE03EB5359F3}" srcId="{EA98752D-F849-4087-AD10-8592C9ECFFAD}" destId="{C94469E3-B163-4019-9BD6-325744E89806}" srcOrd="1" destOrd="0" parTransId="{329780F3-D9B3-41E8-8DF5-ADA48859FE4D}" sibTransId="{203F2993-D6F1-42A8-9286-788661B7CE36}"/>
    <dgm:cxn modelId="{BD4FDBC3-068D-4363-A8E1-F6D416CDE33E}" type="presParOf" srcId="{15ECF051-A0B1-4715-862F-E04F3C2FC189}" destId="{3025C18C-9BCB-4AE3-918C-2BEFCCA8A6FE}" srcOrd="0" destOrd="0" presId="urn:microsoft.com/office/officeart/2005/8/layout/default"/>
    <dgm:cxn modelId="{4DB2EB58-F6F3-47F7-8487-E394D749F514}" type="presParOf" srcId="{15ECF051-A0B1-4715-862F-E04F3C2FC189}" destId="{1852FA8B-9096-41FF-BD20-4F406139A924}" srcOrd="1" destOrd="0" presId="urn:microsoft.com/office/officeart/2005/8/layout/default"/>
    <dgm:cxn modelId="{BC5F96D7-D363-48A8-A539-B4FD947283B4}" type="presParOf" srcId="{15ECF051-A0B1-4715-862F-E04F3C2FC189}" destId="{46689EE9-D8FA-46B7-AD55-46D26B2773A0}" srcOrd="2" destOrd="0" presId="urn:microsoft.com/office/officeart/2005/8/layout/default"/>
    <dgm:cxn modelId="{17C4E5CA-0BFB-4FFD-87E2-FE1985F9905D}" type="presParOf" srcId="{15ECF051-A0B1-4715-862F-E04F3C2FC189}" destId="{9B2B91C4-9586-4C7A-BD29-ECEFE055B0A6}" srcOrd="3" destOrd="0" presId="urn:microsoft.com/office/officeart/2005/8/layout/default"/>
    <dgm:cxn modelId="{96A0F0B8-D5F8-438C-A6B3-936FD6FCB268}" type="presParOf" srcId="{15ECF051-A0B1-4715-862F-E04F3C2FC189}" destId="{24F780CA-9251-48A3-9454-279BAD04B88A}" srcOrd="4" destOrd="0" presId="urn:microsoft.com/office/officeart/2005/8/layout/default"/>
    <dgm:cxn modelId="{65CC2E24-108D-4213-8791-A4B15BFB1A0D}" type="presParOf" srcId="{15ECF051-A0B1-4715-862F-E04F3C2FC189}" destId="{A34BDB56-21B8-4A05-AE9A-129CA3BF4DC4}" srcOrd="5" destOrd="0" presId="urn:microsoft.com/office/officeart/2005/8/layout/default"/>
    <dgm:cxn modelId="{87B04221-5875-4921-8790-B81B9B6880B2}" type="presParOf" srcId="{15ECF051-A0B1-4715-862F-E04F3C2FC189}" destId="{CDC1850A-02D4-4C6C-98F4-BA6C06B6FE7D}" srcOrd="6" destOrd="0" presId="urn:microsoft.com/office/officeart/2005/8/layout/default"/>
    <dgm:cxn modelId="{919D22CC-7A9E-4DC1-BE77-5903FDAE7038}" type="presParOf" srcId="{15ECF051-A0B1-4715-862F-E04F3C2FC189}" destId="{B21A756E-BCC6-4BCB-BC12-43541FAF0C7E}" srcOrd="7" destOrd="0" presId="urn:microsoft.com/office/officeart/2005/8/layout/default"/>
    <dgm:cxn modelId="{8E267812-60BD-4F84-9B3B-A4D721269B4A}" type="presParOf" srcId="{15ECF051-A0B1-4715-862F-E04F3C2FC189}" destId="{1905B2C1-0AFA-4A90-8E9C-3DAAA7D8E99D}" srcOrd="8" destOrd="0" presId="urn:microsoft.com/office/officeart/2005/8/layout/default"/>
    <dgm:cxn modelId="{FC0B69B6-4D3A-4C66-BA43-DF740559626E}" type="presParOf" srcId="{15ECF051-A0B1-4715-862F-E04F3C2FC189}" destId="{C4C4986A-5631-42B5-8DD3-6B4E1CA280DB}" srcOrd="9" destOrd="0" presId="urn:microsoft.com/office/officeart/2005/8/layout/default"/>
    <dgm:cxn modelId="{57A9C5C4-FD9D-4A8D-8189-4C4066F86976}" type="presParOf" srcId="{15ECF051-A0B1-4715-862F-E04F3C2FC189}" destId="{AA2DE593-0612-493C-BD70-8C7758F2FD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F6151A-181F-4C35-BE84-4CCCADA7B2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78AEF-9416-4523-A62F-27662296911C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rtl="0"/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dirty="0">
            <a:solidFill>
              <a:schemeClr val="tx1"/>
            </a:solidFill>
          </a:endParaRPr>
        </a:p>
      </dgm:t>
    </dgm:pt>
    <dgm:pt modelId="{B45AB55C-151C-412B-9124-12300FD9BCE3}" type="parTrans" cxnId="{794ABE59-A0D7-4FA1-A464-D393C55CDEEC}">
      <dgm:prSet/>
      <dgm:spPr/>
      <dgm:t>
        <a:bodyPr/>
        <a:lstStyle/>
        <a:p>
          <a:endParaRPr lang="ru-RU"/>
        </a:p>
      </dgm:t>
    </dgm:pt>
    <dgm:pt modelId="{FD80FBAE-42B7-49E0-B041-6DC01CE4CF15}" type="sibTrans" cxnId="{794ABE59-A0D7-4FA1-A464-D393C55CDEEC}">
      <dgm:prSet/>
      <dgm:spPr/>
      <dgm:t>
        <a:bodyPr/>
        <a:lstStyle/>
        <a:p>
          <a:endParaRPr lang="ru-RU"/>
        </a:p>
      </dgm:t>
    </dgm:pt>
    <dgm:pt modelId="{8439328A-E8AE-4742-A129-8549990C35F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30.09.2020 №СЭД 39-01-22-168</a:t>
          </a:r>
          <a:endParaRPr lang="ru-RU" sz="1800" dirty="0">
            <a:solidFill>
              <a:schemeClr val="tx1"/>
            </a:solidFill>
          </a:endParaRPr>
        </a:p>
      </dgm:t>
    </dgm:pt>
    <dgm:pt modelId="{3FB5D4C6-1645-4D35-91A6-DEAD428F6D1A}" type="parTrans" cxnId="{421C9F4B-B901-4C0F-AAF6-7B0626891DA2}">
      <dgm:prSet/>
      <dgm:spPr/>
      <dgm:t>
        <a:bodyPr/>
        <a:lstStyle/>
        <a:p>
          <a:endParaRPr lang="ru-RU"/>
        </a:p>
      </dgm:t>
    </dgm:pt>
    <dgm:pt modelId="{2DFFD0B3-2E4E-438B-926B-80C6C0B93271}" type="sibTrans" cxnId="{421C9F4B-B901-4C0F-AAF6-7B0626891DA2}">
      <dgm:prSet/>
      <dgm:spPr/>
      <dgm:t>
        <a:bodyPr/>
        <a:lstStyle/>
        <a:p>
          <a:endParaRPr lang="ru-RU"/>
        </a:p>
      </dgm:t>
    </dgm:pt>
    <dgm:pt modelId="{CD12C403-6561-40BF-99EC-17CCD3F7B29A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20.08.2020 № 50</a:t>
          </a:r>
          <a:endParaRPr lang="ru-RU" sz="1800" dirty="0">
            <a:solidFill>
              <a:schemeClr val="tx1"/>
            </a:solidFill>
          </a:endParaRPr>
        </a:p>
      </dgm:t>
    </dgm:pt>
    <dgm:pt modelId="{61239876-99A0-4B64-A111-DD64E67B5EDF}" type="parTrans" cxnId="{CD76ACE7-BEC8-4989-8A98-536D25AF6111}">
      <dgm:prSet/>
      <dgm:spPr/>
      <dgm:t>
        <a:bodyPr/>
        <a:lstStyle/>
        <a:p>
          <a:endParaRPr lang="ru-RU"/>
        </a:p>
      </dgm:t>
    </dgm:pt>
    <dgm:pt modelId="{392257BB-BF22-4993-9056-0AB243085E9B}" type="sibTrans" cxnId="{CD76ACE7-BEC8-4989-8A98-536D25AF6111}">
      <dgm:prSet/>
      <dgm:spPr/>
      <dgm:t>
        <a:bodyPr/>
        <a:lstStyle/>
        <a:p>
          <a:endParaRPr lang="ru-RU"/>
        </a:p>
      </dgm:t>
    </dgm:pt>
    <dgm:pt modelId="{F2A3A743-2027-4745-B4B8-0BFCA21387DF}" type="pres">
      <dgm:prSet presAssocID="{A1F6151A-181F-4C35-BE84-4CCCADA7B2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DE440-DA7F-43EE-AF23-813FCA329900}" type="pres">
      <dgm:prSet presAssocID="{4C078AEF-9416-4523-A62F-27662296911C}" presName="parentLin" presStyleCnt="0"/>
      <dgm:spPr/>
    </dgm:pt>
    <dgm:pt modelId="{FCC72E5A-8CAF-4252-9E3F-9242B1FCD925}" type="pres">
      <dgm:prSet presAssocID="{4C078AEF-9416-4523-A62F-2766229691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56EC0E-647C-427F-A1E3-4C999DE9325D}" type="pres">
      <dgm:prSet presAssocID="{4C078AEF-9416-4523-A62F-27662296911C}" presName="parentText" presStyleLbl="node1" presStyleIdx="0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E3C5-8E67-4C96-84A2-79101288775C}" type="pres">
      <dgm:prSet presAssocID="{4C078AEF-9416-4523-A62F-27662296911C}" presName="negativeSpace" presStyleCnt="0"/>
      <dgm:spPr/>
    </dgm:pt>
    <dgm:pt modelId="{1427C622-A134-4834-9144-60ED00CB3015}" type="pres">
      <dgm:prSet presAssocID="{4C078AEF-9416-4523-A62F-27662296911C}" presName="childText" presStyleLbl="conFgAcc1" presStyleIdx="0" presStyleCnt="3">
        <dgm:presLayoutVars>
          <dgm:bulletEnabled val="1"/>
        </dgm:presLayoutVars>
      </dgm:prSet>
      <dgm:spPr/>
    </dgm:pt>
    <dgm:pt modelId="{A2FB8569-B952-4A59-8D67-9BFEE67A07FC}" type="pres">
      <dgm:prSet presAssocID="{FD80FBAE-42B7-49E0-B041-6DC01CE4CF15}" presName="spaceBetweenRectangles" presStyleCnt="0"/>
      <dgm:spPr/>
    </dgm:pt>
    <dgm:pt modelId="{B6453232-4B90-4869-9351-4964D2EC5307}" type="pres">
      <dgm:prSet presAssocID="{8439328A-E8AE-4742-A129-8549990C35F2}" presName="parentLin" presStyleCnt="0"/>
      <dgm:spPr/>
    </dgm:pt>
    <dgm:pt modelId="{A6E69918-A0DC-43EE-9C0B-EFC016106FFB}" type="pres">
      <dgm:prSet presAssocID="{8439328A-E8AE-4742-A129-8549990C35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551F36B-D416-4DF3-AEE2-1B1F0515D70F}" type="pres">
      <dgm:prSet presAssocID="{8439328A-E8AE-4742-A129-8549990C35F2}" presName="parentText" presStyleLbl="node1" presStyleIdx="1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15588-979A-4B3B-8255-4300D94DC783}" type="pres">
      <dgm:prSet presAssocID="{8439328A-E8AE-4742-A129-8549990C35F2}" presName="negativeSpace" presStyleCnt="0"/>
      <dgm:spPr/>
    </dgm:pt>
    <dgm:pt modelId="{8B851971-D098-4156-94B9-46E70D183281}" type="pres">
      <dgm:prSet presAssocID="{8439328A-E8AE-4742-A129-8549990C35F2}" presName="childText" presStyleLbl="conFgAcc1" presStyleIdx="1" presStyleCnt="3">
        <dgm:presLayoutVars>
          <dgm:bulletEnabled val="1"/>
        </dgm:presLayoutVars>
      </dgm:prSet>
      <dgm:spPr/>
    </dgm:pt>
    <dgm:pt modelId="{F53F9ABC-286F-42AF-89C5-20CA7593BFF1}" type="pres">
      <dgm:prSet presAssocID="{2DFFD0B3-2E4E-438B-926B-80C6C0B93271}" presName="spaceBetweenRectangles" presStyleCnt="0"/>
      <dgm:spPr/>
    </dgm:pt>
    <dgm:pt modelId="{6FD2935F-F9A3-49BF-ABAF-C4078CB036F1}" type="pres">
      <dgm:prSet presAssocID="{CD12C403-6561-40BF-99EC-17CCD3F7B29A}" presName="parentLin" presStyleCnt="0"/>
      <dgm:spPr/>
    </dgm:pt>
    <dgm:pt modelId="{142B58E6-5DD1-4F76-8F62-823F5B0F6F7F}" type="pres">
      <dgm:prSet presAssocID="{CD12C403-6561-40BF-99EC-17CCD3F7B2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7F52CC4-5E13-44DE-BEAE-3A8E22375689}" type="pres">
      <dgm:prSet presAssocID="{CD12C403-6561-40BF-99EC-17CCD3F7B29A}" presName="parentText" presStyleLbl="node1" presStyleIdx="2" presStyleCnt="3" custScaleX="111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3DAA0-0609-4622-8E82-C9A1E1EA0076}" type="pres">
      <dgm:prSet presAssocID="{CD12C403-6561-40BF-99EC-17CCD3F7B29A}" presName="negativeSpace" presStyleCnt="0"/>
      <dgm:spPr/>
    </dgm:pt>
    <dgm:pt modelId="{3571A28D-CC9B-4238-9431-D42923D58884}" type="pres">
      <dgm:prSet presAssocID="{CD12C403-6561-40BF-99EC-17CCD3F7B2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23ADF5-91E7-48AE-BB27-3CEAA2DD94FF}" type="presOf" srcId="{A1F6151A-181F-4C35-BE84-4CCCADA7B237}" destId="{F2A3A743-2027-4745-B4B8-0BFCA21387DF}" srcOrd="0" destOrd="0" presId="urn:microsoft.com/office/officeart/2005/8/layout/list1"/>
    <dgm:cxn modelId="{CD76ACE7-BEC8-4989-8A98-536D25AF6111}" srcId="{A1F6151A-181F-4C35-BE84-4CCCADA7B237}" destId="{CD12C403-6561-40BF-99EC-17CCD3F7B29A}" srcOrd="2" destOrd="0" parTransId="{61239876-99A0-4B64-A111-DD64E67B5EDF}" sibTransId="{392257BB-BF22-4993-9056-0AB243085E9B}"/>
    <dgm:cxn modelId="{AB44E759-EB19-46F2-B51B-4FEACDA09A14}" type="presOf" srcId="{8439328A-E8AE-4742-A129-8549990C35F2}" destId="{A6E69918-A0DC-43EE-9C0B-EFC016106FFB}" srcOrd="0" destOrd="0" presId="urn:microsoft.com/office/officeart/2005/8/layout/list1"/>
    <dgm:cxn modelId="{421C9F4B-B901-4C0F-AAF6-7B0626891DA2}" srcId="{A1F6151A-181F-4C35-BE84-4CCCADA7B237}" destId="{8439328A-E8AE-4742-A129-8549990C35F2}" srcOrd="1" destOrd="0" parTransId="{3FB5D4C6-1645-4D35-91A6-DEAD428F6D1A}" sibTransId="{2DFFD0B3-2E4E-438B-926B-80C6C0B93271}"/>
    <dgm:cxn modelId="{48BD1C0B-D049-4F1A-88F2-A6B419C968E9}" type="presOf" srcId="{CD12C403-6561-40BF-99EC-17CCD3F7B29A}" destId="{142B58E6-5DD1-4F76-8F62-823F5B0F6F7F}" srcOrd="0" destOrd="0" presId="urn:microsoft.com/office/officeart/2005/8/layout/list1"/>
    <dgm:cxn modelId="{794ABE59-A0D7-4FA1-A464-D393C55CDEEC}" srcId="{A1F6151A-181F-4C35-BE84-4CCCADA7B237}" destId="{4C078AEF-9416-4523-A62F-27662296911C}" srcOrd="0" destOrd="0" parTransId="{B45AB55C-151C-412B-9124-12300FD9BCE3}" sibTransId="{FD80FBAE-42B7-49E0-B041-6DC01CE4CF15}"/>
    <dgm:cxn modelId="{37B1C75D-6B9B-450F-BF81-2B9ACA887E34}" type="presOf" srcId="{4C078AEF-9416-4523-A62F-27662296911C}" destId="{6B56EC0E-647C-427F-A1E3-4C999DE9325D}" srcOrd="1" destOrd="0" presId="urn:microsoft.com/office/officeart/2005/8/layout/list1"/>
    <dgm:cxn modelId="{9525D4F8-418E-49C2-9056-DAC2DB0E24F2}" type="presOf" srcId="{CD12C403-6561-40BF-99EC-17CCD3F7B29A}" destId="{B7F52CC4-5E13-44DE-BEAE-3A8E22375689}" srcOrd="1" destOrd="0" presId="urn:microsoft.com/office/officeart/2005/8/layout/list1"/>
    <dgm:cxn modelId="{7CE47165-5F46-4241-8885-1EDE6FE012E2}" type="presOf" srcId="{4C078AEF-9416-4523-A62F-27662296911C}" destId="{FCC72E5A-8CAF-4252-9E3F-9242B1FCD925}" srcOrd="0" destOrd="0" presId="urn:microsoft.com/office/officeart/2005/8/layout/list1"/>
    <dgm:cxn modelId="{8103ED0A-8DC1-46EF-BEFA-E1068A337108}" type="presOf" srcId="{8439328A-E8AE-4742-A129-8549990C35F2}" destId="{C551F36B-D416-4DF3-AEE2-1B1F0515D70F}" srcOrd="1" destOrd="0" presId="urn:microsoft.com/office/officeart/2005/8/layout/list1"/>
    <dgm:cxn modelId="{7391A466-FC12-46D3-9FC1-FD5FB8A55AF3}" type="presParOf" srcId="{F2A3A743-2027-4745-B4B8-0BFCA21387DF}" destId="{210DE440-DA7F-43EE-AF23-813FCA329900}" srcOrd="0" destOrd="0" presId="urn:microsoft.com/office/officeart/2005/8/layout/list1"/>
    <dgm:cxn modelId="{EC3F7919-36FF-4CB6-A047-CFB221A6F07B}" type="presParOf" srcId="{210DE440-DA7F-43EE-AF23-813FCA329900}" destId="{FCC72E5A-8CAF-4252-9E3F-9242B1FCD925}" srcOrd="0" destOrd="0" presId="urn:microsoft.com/office/officeart/2005/8/layout/list1"/>
    <dgm:cxn modelId="{3EF5CCF1-07FD-4102-B026-EADD78F7CC79}" type="presParOf" srcId="{210DE440-DA7F-43EE-AF23-813FCA329900}" destId="{6B56EC0E-647C-427F-A1E3-4C999DE9325D}" srcOrd="1" destOrd="0" presId="urn:microsoft.com/office/officeart/2005/8/layout/list1"/>
    <dgm:cxn modelId="{67A806B3-1F66-46C2-A51F-5B8DCA7788EF}" type="presParOf" srcId="{F2A3A743-2027-4745-B4B8-0BFCA21387DF}" destId="{6369E3C5-8E67-4C96-84A2-79101288775C}" srcOrd="1" destOrd="0" presId="urn:microsoft.com/office/officeart/2005/8/layout/list1"/>
    <dgm:cxn modelId="{11EAA4A9-CC3C-4DFA-B801-6512207A1F1A}" type="presParOf" srcId="{F2A3A743-2027-4745-B4B8-0BFCA21387DF}" destId="{1427C622-A134-4834-9144-60ED00CB3015}" srcOrd="2" destOrd="0" presId="urn:microsoft.com/office/officeart/2005/8/layout/list1"/>
    <dgm:cxn modelId="{BE2B511B-6336-4EE6-883B-7D55BDD24C62}" type="presParOf" srcId="{F2A3A743-2027-4745-B4B8-0BFCA21387DF}" destId="{A2FB8569-B952-4A59-8D67-9BFEE67A07FC}" srcOrd="3" destOrd="0" presId="urn:microsoft.com/office/officeart/2005/8/layout/list1"/>
    <dgm:cxn modelId="{54ADC8A6-6147-4D80-9465-84C20D2932E1}" type="presParOf" srcId="{F2A3A743-2027-4745-B4B8-0BFCA21387DF}" destId="{B6453232-4B90-4869-9351-4964D2EC5307}" srcOrd="4" destOrd="0" presId="urn:microsoft.com/office/officeart/2005/8/layout/list1"/>
    <dgm:cxn modelId="{E0410308-9800-4A44-88AA-4EDEC432140C}" type="presParOf" srcId="{B6453232-4B90-4869-9351-4964D2EC5307}" destId="{A6E69918-A0DC-43EE-9C0B-EFC016106FFB}" srcOrd="0" destOrd="0" presId="urn:microsoft.com/office/officeart/2005/8/layout/list1"/>
    <dgm:cxn modelId="{DD089E5C-50B4-413F-B1C6-AA1EA5A50C01}" type="presParOf" srcId="{B6453232-4B90-4869-9351-4964D2EC5307}" destId="{C551F36B-D416-4DF3-AEE2-1B1F0515D70F}" srcOrd="1" destOrd="0" presId="urn:microsoft.com/office/officeart/2005/8/layout/list1"/>
    <dgm:cxn modelId="{7C94C6AC-7ED5-4E19-829B-2C6BE6BC4DC5}" type="presParOf" srcId="{F2A3A743-2027-4745-B4B8-0BFCA21387DF}" destId="{FD615588-979A-4B3B-8255-4300D94DC783}" srcOrd="5" destOrd="0" presId="urn:microsoft.com/office/officeart/2005/8/layout/list1"/>
    <dgm:cxn modelId="{45DACA4D-DCC9-4395-829F-2FE5CCCFB58A}" type="presParOf" srcId="{F2A3A743-2027-4745-B4B8-0BFCA21387DF}" destId="{8B851971-D098-4156-94B9-46E70D183281}" srcOrd="6" destOrd="0" presId="urn:microsoft.com/office/officeart/2005/8/layout/list1"/>
    <dgm:cxn modelId="{0CD0FA09-DD43-47AA-A71A-AE0464BF43BD}" type="presParOf" srcId="{F2A3A743-2027-4745-B4B8-0BFCA21387DF}" destId="{F53F9ABC-286F-42AF-89C5-20CA7593BFF1}" srcOrd="7" destOrd="0" presId="urn:microsoft.com/office/officeart/2005/8/layout/list1"/>
    <dgm:cxn modelId="{A7A2CB77-0CDE-4F34-B7CF-B59CDF39F2E7}" type="presParOf" srcId="{F2A3A743-2027-4745-B4B8-0BFCA21387DF}" destId="{6FD2935F-F9A3-49BF-ABAF-C4078CB036F1}" srcOrd="8" destOrd="0" presId="urn:microsoft.com/office/officeart/2005/8/layout/list1"/>
    <dgm:cxn modelId="{83006BF9-A923-42B9-ADB9-BB5D61336E2F}" type="presParOf" srcId="{6FD2935F-F9A3-49BF-ABAF-C4078CB036F1}" destId="{142B58E6-5DD1-4F76-8F62-823F5B0F6F7F}" srcOrd="0" destOrd="0" presId="urn:microsoft.com/office/officeart/2005/8/layout/list1"/>
    <dgm:cxn modelId="{C2B4C108-C499-4DEB-855F-4347FBBBE175}" type="presParOf" srcId="{6FD2935F-F9A3-49BF-ABAF-C4078CB036F1}" destId="{B7F52CC4-5E13-44DE-BEAE-3A8E22375689}" srcOrd="1" destOrd="0" presId="urn:microsoft.com/office/officeart/2005/8/layout/list1"/>
    <dgm:cxn modelId="{C2C8DBAF-E90E-4EC1-9EFB-A2BE7379C087}" type="presParOf" srcId="{F2A3A743-2027-4745-B4B8-0BFCA21387DF}" destId="{CDD3DAA0-0609-4622-8E82-C9A1E1EA0076}" srcOrd="9" destOrd="0" presId="urn:microsoft.com/office/officeart/2005/8/layout/list1"/>
    <dgm:cxn modelId="{FE6DB386-1819-4993-8C60-1D8E456E8AAB}" type="presParOf" srcId="{F2A3A743-2027-4745-B4B8-0BFCA21387DF}" destId="{3571A28D-CC9B-4238-9431-D42923D588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2021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632506,5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536567,3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2022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591684,9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490480,9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2023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557064,6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463153,5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–   95939,2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  101204,0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93911,1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49BCADBF-7A1C-4E3D-8EB6-E9180FCB2AD8}" type="presOf" srcId="{60713478-66AE-4C0B-9AA9-D6C2CC29D122}" destId="{F6527129-CFD7-4F04-8DE0-8C77B618544C}" srcOrd="0" destOrd="0" presId="urn:microsoft.com/office/officeart/2005/8/layout/lProcess2"/>
    <dgm:cxn modelId="{4745F755-A0FF-4A4F-A1D7-8CB8C1B39CB4}" type="presOf" srcId="{60713478-66AE-4C0B-9AA9-D6C2CC29D122}" destId="{CECD5CA2-5CC9-48E9-BA27-88CBDED8E472}" srcOrd="1" destOrd="0" presId="urn:microsoft.com/office/officeart/2005/8/layout/lProcess2"/>
    <dgm:cxn modelId="{AE1F8348-4192-4FD3-A8FA-7EEE77069230}" type="presOf" srcId="{A35D9A65-7860-435D-9935-5D58BEB2EBE2}" destId="{813695CC-7377-4491-8C95-819084DA8C29}" srcOrd="0" destOrd="0" presId="urn:microsoft.com/office/officeart/2005/8/layout/lProcess2"/>
    <dgm:cxn modelId="{1F0139C7-CD2F-4C9D-BC39-FAF7646C74B4}" type="presOf" srcId="{F92B5E4B-6241-48E8-A619-6513CFC9DE9C}" destId="{A13314AD-A39E-40F1-927D-C835EEAF43C4}" srcOrd="0" destOrd="0" presId="urn:microsoft.com/office/officeart/2005/8/layout/lProcess2"/>
    <dgm:cxn modelId="{B9BD61F7-FF0E-44C3-9844-A74450E8358A}" type="presOf" srcId="{F92B5E4B-6241-48E8-A619-6513CFC9DE9C}" destId="{9F0C4C20-5C27-401B-A632-968CA5073ACE}" srcOrd="1" destOrd="0" presId="urn:microsoft.com/office/officeart/2005/8/layout/lProcess2"/>
    <dgm:cxn modelId="{956C6B75-7EED-409C-A37F-35A1D15CC0E4}" type="presOf" srcId="{8DDBFB38-C367-49A4-B34A-E7D7D24264E6}" destId="{296B93C1-7D20-460F-82F2-5DD6A6C14268}" srcOrd="0" destOrd="0" presId="urn:microsoft.com/office/officeart/2005/8/layout/lProcess2"/>
    <dgm:cxn modelId="{DD32F1A4-49B4-49C3-947E-90148EFE188C}" type="presOf" srcId="{1B64AC13-2CEF-4D79-B434-3336317D04B4}" destId="{56B4E6AD-42EE-4A87-87F5-049448B72312}" srcOrd="0" destOrd="0" presId="urn:microsoft.com/office/officeart/2005/8/layout/lProcess2"/>
    <dgm:cxn modelId="{FE12054B-A536-45BC-89FA-74980159E432}" type="presOf" srcId="{4E1FE92E-B513-4262-A2D9-231A6EBA6DE5}" destId="{251AE036-B189-4916-84A0-6320C0DEC9ED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E09B54DD-17C2-4F2B-B1AC-96526361C492}" type="presOf" srcId="{851CF589-C02D-4E44-8DAD-0C653F10B033}" destId="{ED66EE56-8E3A-4731-A3AD-94ED9676B7FF}" srcOrd="0" destOrd="0" presId="urn:microsoft.com/office/officeart/2005/8/layout/lProcess2"/>
    <dgm:cxn modelId="{B1ADF92D-3C9B-41C2-8C90-24FD7908BA38}" type="presOf" srcId="{23C2B17A-F85A-4F0F-BA23-FD13F74E7182}" destId="{C5F4035B-B1A2-42B6-B955-E893ACCCF60C}" srcOrd="0" destOrd="0" presId="urn:microsoft.com/office/officeart/2005/8/layout/lProcess2"/>
    <dgm:cxn modelId="{DED82062-3133-439B-A66C-716293FC1E89}" type="presOf" srcId="{8DDBFB38-C367-49A4-B34A-E7D7D24264E6}" destId="{53ED9272-4C10-4EEC-B335-1EDB6E1A6546}" srcOrd="1" destOrd="0" presId="urn:microsoft.com/office/officeart/2005/8/layout/lProcess2"/>
    <dgm:cxn modelId="{C6E9785F-285B-44A7-8F5D-1C4725774895}" type="presOf" srcId="{7EABFFE0-5E83-4C69-B4CF-B6FDB0D9734D}" destId="{A2E36D88-5D17-427E-BD66-5CBECF93DDC1}" srcOrd="0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BC5350C8-F4D3-4D6C-B8CA-243E3BC67F06}" type="presOf" srcId="{E36DD2DE-6484-49BC-B9D4-B1D0AB8E3319}" destId="{BE48D6AE-54E7-468F-B527-DD1FB61A7031}" srcOrd="0" destOrd="0" presId="urn:microsoft.com/office/officeart/2005/8/layout/lProcess2"/>
    <dgm:cxn modelId="{E4D5B4CB-EE3C-494F-AB25-E115AF001D48}" type="presOf" srcId="{D4718FEC-77F0-49F6-8652-1EF9AD09F0E6}" destId="{64D7E459-93BD-4B02-9A12-BED21DE57D6B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A153D858-57FB-482D-B34A-88EEB8D2CB06}" type="presOf" srcId="{12F8717B-CA9C-43FF-A179-3497565885A5}" destId="{A0759D6F-F40A-4CE0-BE89-ED4BED94DA5B}" srcOrd="0" destOrd="0" presId="urn:microsoft.com/office/officeart/2005/8/layout/lProcess2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59684DED-2782-4DFC-8B3F-AE779D63BAC1}" type="presOf" srcId="{E346C5B4-7FA8-4501-9883-2944C7FE2E85}" destId="{97A3F9CB-5960-4BD1-B144-9A8D37E59E00}" srcOrd="0" destOrd="0" presId="urn:microsoft.com/office/officeart/2005/8/layout/lProcess2"/>
    <dgm:cxn modelId="{7DE54BC2-2649-4067-BD39-601EFF9A6F4A}" type="presParOf" srcId="{A2E36D88-5D17-427E-BD66-5CBECF93DDC1}" destId="{6E32EC25-8B6F-4BD0-9C24-8A8C2686B7F7}" srcOrd="0" destOrd="0" presId="urn:microsoft.com/office/officeart/2005/8/layout/lProcess2"/>
    <dgm:cxn modelId="{D7397DAE-39E7-4071-89C3-17B60D5C5D7F}" type="presParOf" srcId="{6E32EC25-8B6F-4BD0-9C24-8A8C2686B7F7}" destId="{296B93C1-7D20-460F-82F2-5DD6A6C14268}" srcOrd="0" destOrd="0" presId="urn:microsoft.com/office/officeart/2005/8/layout/lProcess2"/>
    <dgm:cxn modelId="{6D36D813-6D90-4D19-87FC-7CBD1940B306}" type="presParOf" srcId="{6E32EC25-8B6F-4BD0-9C24-8A8C2686B7F7}" destId="{53ED9272-4C10-4EEC-B335-1EDB6E1A6546}" srcOrd="1" destOrd="0" presId="urn:microsoft.com/office/officeart/2005/8/layout/lProcess2"/>
    <dgm:cxn modelId="{BEAA7F37-DCF3-4876-B368-08189A87603D}" type="presParOf" srcId="{6E32EC25-8B6F-4BD0-9C24-8A8C2686B7F7}" destId="{6E46E707-6C5A-4C82-B153-4C2E27AC2A09}" srcOrd="2" destOrd="0" presId="urn:microsoft.com/office/officeart/2005/8/layout/lProcess2"/>
    <dgm:cxn modelId="{8D2BE575-D68A-46E1-B31D-CA416CD0C2B7}" type="presParOf" srcId="{6E46E707-6C5A-4C82-B153-4C2E27AC2A09}" destId="{C762F05E-A538-4838-9686-09451C8F992F}" srcOrd="0" destOrd="0" presId="urn:microsoft.com/office/officeart/2005/8/layout/lProcess2"/>
    <dgm:cxn modelId="{D5716172-F2B2-47F6-9E80-418C24140CFC}" type="presParOf" srcId="{C762F05E-A538-4838-9686-09451C8F992F}" destId="{64D7E459-93BD-4B02-9A12-BED21DE57D6B}" srcOrd="0" destOrd="0" presId="urn:microsoft.com/office/officeart/2005/8/layout/lProcess2"/>
    <dgm:cxn modelId="{A4D2404A-C5FE-4071-80EC-6E4FE900EE7A}" type="presParOf" srcId="{C762F05E-A538-4838-9686-09451C8F992F}" destId="{36EB92D2-25C0-4E4C-B513-A594D8F78D02}" srcOrd="1" destOrd="0" presId="urn:microsoft.com/office/officeart/2005/8/layout/lProcess2"/>
    <dgm:cxn modelId="{491FC185-BA16-41F1-9878-CC83D780E522}" type="presParOf" srcId="{C762F05E-A538-4838-9686-09451C8F992F}" destId="{56B4E6AD-42EE-4A87-87F5-049448B72312}" srcOrd="2" destOrd="0" presId="urn:microsoft.com/office/officeart/2005/8/layout/lProcess2"/>
    <dgm:cxn modelId="{954FBC46-3983-46A1-88CE-111C6898A951}" type="presParOf" srcId="{C762F05E-A538-4838-9686-09451C8F992F}" destId="{36C84758-33F7-4564-8A57-79DD0CA48C80}" srcOrd="3" destOrd="0" presId="urn:microsoft.com/office/officeart/2005/8/layout/lProcess2"/>
    <dgm:cxn modelId="{0858213C-71E6-46E0-B766-7AE8CF7CFC93}" type="presParOf" srcId="{C762F05E-A538-4838-9686-09451C8F992F}" destId="{813695CC-7377-4491-8C95-819084DA8C29}" srcOrd="4" destOrd="0" presId="urn:microsoft.com/office/officeart/2005/8/layout/lProcess2"/>
    <dgm:cxn modelId="{786B9EE7-F596-474A-9EDF-B62D024A480E}" type="presParOf" srcId="{A2E36D88-5D17-427E-BD66-5CBECF93DDC1}" destId="{0B17B86D-5B76-400C-8E25-EDF21BFBB801}" srcOrd="1" destOrd="0" presId="urn:microsoft.com/office/officeart/2005/8/layout/lProcess2"/>
    <dgm:cxn modelId="{77E5A4AE-66B0-42E7-86E2-CCBC423CC755}" type="presParOf" srcId="{A2E36D88-5D17-427E-BD66-5CBECF93DDC1}" destId="{4FB41A55-6B3D-4603-B81A-343D35F1D74C}" srcOrd="2" destOrd="0" presId="urn:microsoft.com/office/officeart/2005/8/layout/lProcess2"/>
    <dgm:cxn modelId="{8AA12A60-D7CE-4541-B318-E1656AEDBA38}" type="presParOf" srcId="{4FB41A55-6B3D-4603-B81A-343D35F1D74C}" destId="{F6527129-CFD7-4F04-8DE0-8C77B618544C}" srcOrd="0" destOrd="0" presId="urn:microsoft.com/office/officeart/2005/8/layout/lProcess2"/>
    <dgm:cxn modelId="{4F1154A1-0D05-4221-8238-301249ABDC35}" type="presParOf" srcId="{4FB41A55-6B3D-4603-B81A-343D35F1D74C}" destId="{CECD5CA2-5CC9-48E9-BA27-88CBDED8E472}" srcOrd="1" destOrd="0" presId="urn:microsoft.com/office/officeart/2005/8/layout/lProcess2"/>
    <dgm:cxn modelId="{629F3B67-829C-48EF-886C-93C0128F75EB}" type="presParOf" srcId="{4FB41A55-6B3D-4603-B81A-343D35F1D74C}" destId="{47845390-1C52-4B7F-9E73-0ADFE340D11C}" srcOrd="2" destOrd="0" presId="urn:microsoft.com/office/officeart/2005/8/layout/lProcess2"/>
    <dgm:cxn modelId="{E3EE5D21-4D81-46BC-A41D-7045E64B7EBE}" type="presParOf" srcId="{47845390-1C52-4B7F-9E73-0ADFE340D11C}" destId="{30C37E09-66D2-4F08-B365-DA341A3DAF5D}" srcOrd="0" destOrd="0" presId="urn:microsoft.com/office/officeart/2005/8/layout/lProcess2"/>
    <dgm:cxn modelId="{3B744231-119E-4A1D-B66C-2CE1F4BA29A6}" type="presParOf" srcId="{30C37E09-66D2-4F08-B365-DA341A3DAF5D}" destId="{251AE036-B189-4916-84A0-6320C0DEC9ED}" srcOrd="0" destOrd="0" presId="urn:microsoft.com/office/officeart/2005/8/layout/lProcess2"/>
    <dgm:cxn modelId="{E3E4A795-8BC1-4214-9367-9C13C2F44895}" type="presParOf" srcId="{30C37E09-66D2-4F08-B365-DA341A3DAF5D}" destId="{96575574-52E8-4D29-AB40-4FE74105C435}" srcOrd="1" destOrd="0" presId="urn:microsoft.com/office/officeart/2005/8/layout/lProcess2"/>
    <dgm:cxn modelId="{A4E756F4-BE30-4328-BD38-04BFA2DB4EAB}" type="presParOf" srcId="{30C37E09-66D2-4F08-B365-DA341A3DAF5D}" destId="{97A3F9CB-5960-4BD1-B144-9A8D37E59E00}" srcOrd="2" destOrd="0" presId="urn:microsoft.com/office/officeart/2005/8/layout/lProcess2"/>
    <dgm:cxn modelId="{F545EF67-C576-411D-8941-A11A8E3B6C18}" type="presParOf" srcId="{30C37E09-66D2-4F08-B365-DA341A3DAF5D}" destId="{48D7D2CC-21F6-4684-A140-E888FB3B120B}" srcOrd="3" destOrd="0" presId="urn:microsoft.com/office/officeart/2005/8/layout/lProcess2"/>
    <dgm:cxn modelId="{3868F05C-96C5-4062-B148-6E13AD00794E}" type="presParOf" srcId="{30C37E09-66D2-4F08-B365-DA341A3DAF5D}" destId="{C5F4035B-B1A2-42B6-B955-E893ACCCF60C}" srcOrd="4" destOrd="0" presId="urn:microsoft.com/office/officeart/2005/8/layout/lProcess2"/>
    <dgm:cxn modelId="{A6785060-9B0E-4A00-8B53-641B14CB3DF5}" type="presParOf" srcId="{A2E36D88-5D17-427E-BD66-5CBECF93DDC1}" destId="{ED995682-D80D-46DD-9D9F-7DBE360174D2}" srcOrd="3" destOrd="0" presId="urn:microsoft.com/office/officeart/2005/8/layout/lProcess2"/>
    <dgm:cxn modelId="{B2B28C72-DAB6-42CE-B36A-BFCBD688F0AC}" type="presParOf" srcId="{A2E36D88-5D17-427E-BD66-5CBECF93DDC1}" destId="{61B24906-CB2D-43E5-BC60-558F72D82756}" srcOrd="4" destOrd="0" presId="urn:microsoft.com/office/officeart/2005/8/layout/lProcess2"/>
    <dgm:cxn modelId="{E0A57256-33B6-489B-B4DD-9602E607BBF7}" type="presParOf" srcId="{61B24906-CB2D-43E5-BC60-558F72D82756}" destId="{A13314AD-A39E-40F1-927D-C835EEAF43C4}" srcOrd="0" destOrd="0" presId="urn:microsoft.com/office/officeart/2005/8/layout/lProcess2"/>
    <dgm:cxn modelId="{56459B38-3B56-4B1A-8F4E-3BD09C951A12}" type="presParOf" srcId="{61B24906-CB2D-43E5-BC60-558F72D82756}" destId="{9F0C4C20-5C27-401B-A632-968CA5073ACE}" srcOrd="1" destOrd="0" presId="urn:microsoft.com/office/officeart/2005/8/layout/lProcess2"/>
    <dgm:cxn modelId="{5B3315DA-7C4E-4304-914B-850C34507808}" type="presParOf" srcId="{61B24906-CB2D-43E5-BC60-558F72D82756}" destId="{FBA08265-F1D3-475B-A8C6-850B573724A9}" srcOrd="2" destOrd="0" presId="urn:microsoft.com/office/officeart/2005/8/layout/lProcess2"/>
    <dgm:cxn modelId="{61C1DE99-C42E-43AD-962A-A7DAD0FD346C}" type="presParOf" srcId="{FBA08265-F1D3-475B-A8C6-850B573724A9}" destId="{53858E81-9B3C-44FA-A5AE-9C0B6C6CCBC9}" srcOrd="0" destOrd="0" presId="urn:microsoft.com/office/officeart/2005/8/layout/lProcess2"/>
    <dgm:cxn modelId="{EF815B7A-631E-46C9-AA8C-FCA0C2D8C5D2}" type="presParOf" srcId="{53858E81-9B3C-44FA-A5AE-9C0B6C6CCBC9}" destId="{BE48D6AE-54E7-468F-B527-DD1FB61A7031}" srcOrd="0" destOrd="0" presId="urn:microsoft.com/office/officeart/2005/8/layout/lProcess2"/>
    <dgm:cxn modelId="{308336A2-C289-4A1A-9B95-5D5A7DAFD270}" type="presParOf" srcId="{53858E81-9B3C-44FA-A5AE-9C0B6C6CCBC9}" destId="{7FED6FC7-604B-4026-AADE-EDBC9D4DA452}" srcOrd="1" destOrd="0" presId="urn:microsoft.com/office/officeart/2005/8/layout/lProcess2"/>
    <dgm:cxn modelId="{8DDF1FC6-96D2-42AF-9901-A05CC114ED32}" type="presParOf" srcId="{53858E81-9B3C-44FA-A5AE-9C0B6C6CCBC9}" destId="{ED66EE56-8E3A-4731-A3AD-94ED9676B7FF}" srcOrd="2" destOrd="0" presId="urn:microsoft.com/office/officeart/2005/8/layout/lProcess2"/>
    <dgm:cxn modelId="{8D7C8433-C072-47EB-A950-83CDA53CDC27}" type="presParOf" srcId="{53858E81-9B3C-44FA-A5AE-9C0B6C6CCBC9}" destId="{56D51D00-7434-44D7-9F77-A6ABD035BE20}" srcOrd="3" destOrd="0" presId="urn:microsoft.com/office/officeart/2005/8/layout/lProcess2"/>
    <dgm:cxn modelId="{FF60FE8B-2883-4CBF-82EF-BA1F177D70E3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5C18C-9BCB-4AE3-918C-2BEFCCA8A6FE}">
      <dsp:nvSpPr>
        <dsp:cNvPr id="0" name=""/>
        <dsp:cNvSpPr/>
      </dsp:nvSpPr>
      <dsp:spPr>
        <a:xfrm>
          <a:off x="0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900130"/>
        <a:ext cx="2571749" cy="1543050"/>
      </dsp:txXfrm>
    </dsp:sp>
    <dsp:sp modelId="{46689EE9-D8FA-46B7-AD55-46D26B2773A0}">
      <dsp:nvSpPr>
        <dsp:cNvPr id="0" name=""/>
        <dsp:cNvSpPr/>
      </dsp:nvSpPr>
      <dsp:spPr>
        <a:xfrm>
          <a:off x="2828925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828925" y="900130"/>
        <a:ext cx="2571749" cy="1543050"/>
      </dsp:txXfrm>
    </dsp:sp>
    <dsp:sp modelId="{24F780CA-9251-48A3-9454-279BAD04B88A}">
      <dsp:nvSpPr>
        <dsp:cNvPr id="0" name=""/>
        <dsp:cNvSpPr/>
      </dsp:nvSpPr>
      <dsp:spPr>
        <a:xfrm>
          <a:off x="5657849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900130"/>
        <a:ext cx="2571749" cy="1543050"/>
      </dsp:txXfrm>
    </dsp:sp>
    <dsp:sp modelId="{CDC1850A-02D4-4C6C-98F4-BA6C06B6FE7D}">
      <dsp:nvSpPr>
        <dsp:cNvPr id="0" name=""/>
        <dsp:cNvSpPr/>
      </dsp:nvSpPr>
      <dsp:spPr>
        <a:xfrm>
          <a:off x="0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700355"/>
        <a:ext cx="2571749" cy="1543050"/>
      </dsp:txXfrm>
    </dsp:sp>
    <dsp:sp modelId="{1905B2C1-0AFA-4A90-8E9C-3DAAA7D8E99D}">
      <dsp:nvSpPr>
        <dsp:cNvPr id="0" name=""/>
        <dsp:cNvSpPr/>
      </dsp:nvSpPr>
      <dsp:spPr>
        <a:xfrm>
          <a:off x="2828925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28925" y="2700355"/>
        <a:ext cx="2571749" cy="1543050"/>
      </dsp:txXfrm>
    </dsp:sp>
    <dsp:sp modelId="{AA2DE593-0612-493C-BD70-8C7758F2FD63}">
      <dsp:nvSpPr>
        <dsp:cNvPr id="0" name=""/>
        <dsp:cNvSpPr/>
      </dsp:nvSpPr>
      <dsp:spPr>
        <a:xfrm>
          <a:off x="5657849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270035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7C622-A134-4834-9144-60ED00CB3015}">
      <dsp:nvSpPr>
        <dsp:cNvPr id="0" name=""/>
        <dsp:cNvSpPr/>
      </dsp:nvSpPr>
      <dsp:spPr>
        <a:xfrm>
          <a:off x="0" y="543260"/>
          <a:ext cx="822959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6EC0E-647C-427F-A1E3-4C999DE9325D}">
      <dsp:nvSpPr>
        <dsp:cNvPr id="0" name=""/>
        <dsp:cNvSpPr/>
      </dsp:nvSpPr>
      <dsp:spPr>
        <a:xfrm>
          <a:off x="411479" y="41420"/>
          <a:ext cx="6488932" cy="10036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11479" y="41420"/>
        <a:ext cx="6488932" cy="1003680"/>
      </dsp:txXfrm>
    </dsp:sp>
    <dsp:sp modelId="{8B851971-D098-4156-94B9-46E70D183281}">
      <dsp:nvSpPr>
        <dsp:cNvPr id="0" name=""/>
        <dsp:cNvSpPr/>
      </dsp:nvSpPr>
      <dsp:spPr>
        <a:xfrm>
          <a:off x="0" y="2085500"/>
          <a:ext cx="822959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1F36B-D416-4DF3-AEE2-1B1F0515D70F}">
      <dsp:nvSpPr>
        <dsp:cNvPr id="0" name=""/>
        <dsp:cNvSpPr/>
      </dsp:nvSpPr>
      <dsp:spPr>
        <a:xfrm>
          <a:off x="411479" y="1583661"/>
          <a:ext cx="6488932" cy="10036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30.09.2020 №СЭД 39-01-22-168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1479" y="1583661"/>
        <a:ext cx="6488932" cy="1003680"/>
      </dsp:txXfrm>
    </dsp:sp>
    <dsp:sp modelId="{3571A28D-CC9B-4238-9431-D42923D58884}">
      <dsp:nvSpPr>
        <dsp:cNvPr id="0" name=""/>
        <dsp:cNvSpPr/>
      </dsp:nvSpPr>
      <dsp:spPr>
        <a:xfrm>
          <a:off x="0" y="3627741"/>
          <a:ext cx="822959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52CC4-5E13-44DE-BEAE-3A8E22375689}">
      <dsp:nvSpPr>
        <dsp:cNvPr id="0" name=""/>
        <dsp:cNvSpPr/>
      </dsp:nvSpPr>
      <dsp:spPr>
        <a:xfrm>
          <a:off x="411479" y="3125900"/>
          <a:ext cx="6429654" cy="10036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20.08.2020 № 50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1479" y="3125900"/>
        <a:ext cx="6429654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2021 год</a:t>
          </a:r>
          <a:endParaRPr lang="ru-RU" sz="3700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632506,5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536567,3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–   95939,2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2022</a:t>
          </a:r>
          <a:r>
            <a:rPr lang="ru-RU" sz="3700" kern="1200" baseline="0" dirty="0" smtClean="0"/>
            <a:t> год</a:t>
          </a:r>
          <a:endParaRPr lang="ru-RU" sz="3700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591684,9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490480,9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-    101204,0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2023 год</a:t>
          </a:r>
          <a:endParaRPr lang="ru-RU" sz="3700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557064,6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463153,5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-  93911,1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632506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D61F-7295-4C6E-BDC1-2F686191BA61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ADA73-3DB1-4F4C-B67D-B1406FCF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1964-3CC3-4FE3-8A75-6481883675E9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5188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36436"/>
            <a:ext cx="7956550" cy="3066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7838-2EC2-4C9B-8656-EA81E9804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0FA24-06BC-49AF-B6C7-F1BB2025DF2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Ординский муниципальный округ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508518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проекту решения                                                                                    «О бюджете Ординского муниципального округа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sz="2000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23042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9" name="Picture 1" descr="C:\Users\Виталий\Desktop\761914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1785926"/>
            <a:ext cx="3857652" cy="2893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годы, тыс. руб.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286776" y="6429396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46" y="1017589"/>
            <a:ext cx="8543956" cy="4911741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Программное бюджетирование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общественной значимости ожидаемых и конечных результатов использования бюджетных средств.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357958"/>
            <a:ext cx="428628" cy="365125"/>
          </a:xfrm>
        </p:spPr>
        <p:txBody>
          <a:bodyPr/>
          <a:lstStyle/>
          <a:p>
            <a:fld id="{0DF55276-7436-4E82-921F-7D04667C0D27}" type="slidenum">
              <a:rPr lang="ru-RU" sz="1400" b="1" smtClean="0">
                <a:solidFill>
                  <a:schemeClr val="tx1"/>
                </a:solidFill>
                <a:cs typeface="Times New Roman" pitchFamily="18" charset="0"/>
              </a:rPr>
              <a:pPr/>
              <a:t>11</a:t>
            </a:fld>
            <a:endParaRPr lang="ru-RU" sz="1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endParaRPr lang="ru-RU" sz="29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714348" y="414338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286116" y="385762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5857884" y="3571876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16200000">
            <a:off x="5508411" y="4492853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936643" y="477860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4348" y="6020854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округа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годы сформирован в «программном» формате на основе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536567 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524000"/>
            <a:ext cx="4648200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291844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69443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64065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40107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политики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29958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15302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13841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7357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3000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сельского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1200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малого и среднего предпринимательства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гармонизация межнациональных отношений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ремёсел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graphicFrame>
        <p:nvGraphicFramePr>
          <p:cNvPr id="5" name="Group 738"/>
          <p:cNvGraphicFramePr>
            <a:graphicFrameLocks noGrp="1"/>
          </p:cNvGraphicFramePr>
          <p:nvPr/>
        </p:nvGraphicFramePr>
        <p:xfrm>
          <a:off x="1219200" y="1371599"/>
          <a:ext cx="7467600" cy="4038600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69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9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48486,08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22903,4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2601,31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4712,81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организациям автомобильного транспорта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20841,3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1273175" y="3219450"/>
            <a:ext cx="1384300" cy="14509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1350963" y="1951038"/>
            <a:ext cx="1228725" cy="12954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2890838" y="3978275"/>
            <a:ext cx="1281112" cy="2232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2930525" y="1852613"/>
            <a:ext cx="1200150" cy="21526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5637213" y="4114800"/>
            <a:ext cx="1268412" cy="218281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5651500" y="1951038"/>
            <a:ext cx="1238250" cy="215265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7150100" y="3352800"/>
            <a:ext cx="1265238" cy="14446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7178675" y="1989138"/>
            <a:ext cx="1209675" cy="1390650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0" name="object 10"/>
          <p:cNvSpPr txBox="1">
            <a:spLocks noChangeArrowheads="1"/>
          </p:cNvSpPr>
          <p:nvPr/>
        </p:nvSpPr>
        <p:spPr bwMode="auto">
          <a:xfrm>
            <a:off x="1741488" y="3768725"/>
            <a:ext cx="8874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 dirty="0">
                <a:latin typeface="Constantia" pitchFamily="18" charset="0"/>
              </a:rPr>
              <a:t>Доходы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131" name="object 11"/>
          <p:cNvSpPr txBox="1">
            <a:spLocks noChangeArrowheads="1"/>
          </p:cNvSpPr>
          <p:nvPr/>
        </p:nvSpPr>
        <p:spPr bwMode="auto">
          <a:xfrm>
            <a:off x="3082925" y="4060825"/>
            <a:ext cx="9429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Расходы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2" name="object 12"/>
          <p:cNvSpPr txBox="1">
            <a:spLocks noChangeArrowheads="1"/>
          </p:cNvSpPr>
          <p:nvPr/>
        </p:nvSpPr>
        <p:spPr bwMode="auto">
          <a:xfrm>
            <a:off x="6081713" y="4137025"/>
            <a:ext cx="860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Доходы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3" name="object 13"/>
          <p:cNvSpPr txBox="1">
            <a:spLocks noChangeArrowheads="1"/>
          </p:cNvSpPr>
          <p:nvPr/>
        </p:nvSpPr>
        <p:spPr bwMode="auto">
          <a:xfrm>
            <a:off x="7305675" y="3840163"/>
            <a:ext cx="9667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onstantia" pitchFamily="18" charset="0"/>
              </a:rPr>
              <a:t>Расходы</a:t>
            </a:r>
            <a:endParaRPr lang="ru-RU">
              <a:latin typeface="Constantia" pitchFamily="18" charset="0"/>
            </a:endParaRPr>
          </a:p>
        </p:txBody>
      </p:sp>
      <p:sp>
        <p:nvSpPr>
          <p:cNvPr id="5134" name="object 1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 tIns="13335">
            <a:normAutofit/>
          </a:bodyPr>
          <a:lstStyle/>
          <a:p>
            <a:pPr marL="12700" algn="l" eaLnBrk="1" hangingPunct="1">
              <a:spcBef>
                <a:spcPts val="100"/>
              </a:spcBef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БЮДЖЕТ – это план доходов и расходов на определенный период</a:t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Доходы – Расходы = Дефицит (</a:t>
            </a:r>
            <a:r>
              <a:rPr lang="ru-RU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Профицит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)</a:t>
            </a:r>
          </a:p>
        </p:txBody>
      </p:sp>
      <p:sp>
        <p:nvSpPr>
          <p:cNvPr id="5138" name="object 18"/>
          <p:cNvSpPr>
            <a:spLocks noChangeArrowheads="1"/>
          </p:cNvSpPr>
          <p:nvPr/>
        </p:nvSpPr>
        <p:spPr bwMode="auto">
          <a:xfrm>
            <a:off x="1466850" y="4508500"/>
            <a:ext cx="2230438" cy="22510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738" y="4198938"/>
            <a:ext cx="3543300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</a:t>
            </a:r>
            <a:r>
              <a:rPr b="1" spc="-5" dirty="0">
                <a:solidFill>
                  <a:srgbClr val="00AFEF"/>
                </a:solidFill>
                <a:latin typeface="Arial"/>
                <a:cs typeface="Arial"/>
              </a:rPr>
              <a:t>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endParaRPr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6488" y="4198938"/>
            <a:ext cx="3560762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r>
              <a:rPr b="1" spc="-5" dirty="0">
                <a:solidFill>
                  <a:srgbClr val="051D28"/>
                </a:solidFill>
                <a:latin typeface="Cambria"/>
                <a:cs typeface="Cambria"/>
              </a:rPr>
              <a:t>_____</a:t>
            </a:r>
            <a:endParaRPr>
              <a:latin typeface="Cambria"/>
              <a:cs typeface="Cambria"/>
            </a:endParaRPr>
          </a:p>
        </p:txBody>
      </p:sp>
      <p:sp>
        <p:nvSpPr>
          <p:cNvPr id="5141" name="object 21"/>
          <p:cNvSpPr>
            <a:spLocks noChangeArrowheads="1"/>
          </p:cNvSpPr>
          <p:nvPr/>
        </p:nvSpPr>
        <p:spPr bwMode="auto">
          <a:xfrm>
            <a:off x="5808663" y="4562475"/>
            <a:ext cx="1916112" cy="22510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бывают бюджеты?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5"/>
          <p:cNvSpPr>
            <a:spLocks/>
          </p:cNvSpPr>
          <p:nvPr/>
        </p:nvSpPr>
        <p:spPr bwMode="auto">
          <a:xfrm>
            <a:off x="5857884" y="285728"/>
            <a:ext cx="2971801" cy="714380"/>
          </a:xfrm>
          <a:custGeom>
            <a:avLst/>
            <a:gdLst>
              <a:gd name="T0" fmla="*/ 424527 w 2828925"/>
              <a:gd name="T1" fmla="*/ 424179 h 482600"/>
              <a:gd name="T2" fmla="*/ 443450 w 2828925"/>
              <a:gd name="T3" fmla="*/ 452120 h 482600"/>
              <a:gd name="T4" fmla="*/ 459833 w 2828925"/>
              <a:gd name="T5" fmla="*/ 466089 h 482600"/>
              <a:gd name="T6" fmla="*/ 496663 w 2828925"/>
              <a:gd name="T7" fmla="*/ 481329 h 482600"/>
              <a:gd name="T8" fmla="*/ 2785965 w 2828925"/>
              <a:gd name="T9" fmla="*/ 466089 h 482600"/>
              <a:gd name="T10" fmla="*/ 2802427 w 2828925"/>
              <a:gd name="T11" fmla="*/ 450850 h 482600"/>
              <a:gd name="T12" fmla="*/ 457039 w 2828925"/>
              <a:gd name="T13" fmla="*/ 415289 h 482600"/>
              <a:gd name="T14" fmla="*/ 2787108 w 2828925"/>
              <a:gd name="T15" fmla="*/ 17779 h 482600"/>
              <a:gd name="T16" fmla="*/ 434687 w 2828925"/>
              <a:gd name="T17" fmla="*/ 40639 h 482600"/>
              <a:gd name="T18" fmla="*/ 416145 w 2828925"/>
              <a:gd name="T19" fmla="*/ 259079 h 482600"/>
              <a:gd name="T20" fmla="*/ 855 w 2828925"/>
              <a:gd name="T21" fmla="*/ 454660 h 482600"/>
              <a:gd name="T22" fmla="*/ 39985 w 2828925"/>
              <a:gd name="T23" fmla="*/ 473710 h 482600"/>
              <a:gd name="T24" fmla="*/ 29430 w 2828925"/>
              <a:gd name="T25" fmla="*/ 453389 h 482600"/>
              <a:gd name="T26" fmla="*/ 23207 w 2828925"/>
              <a:gd name="T27" fmla="*/ 420370 h 482600"/>
              <a:gd name="T28" fmla="*/ 449228 w 2828925"/>
              <a:gd name="T29" fmla="*/ 97789 h 482600"/>
              <a:gd name="T30" fmla="*/ 2799046 w 2828925"/>
              <a:gd name="T31" fmla="*/ 27939 h 482600"/>
              <a:gd name="T32" fmla="*/ 37812 w 2828925"/>
              <a:gd name="T33" fmla="*/ 473710 h 482600"/>
              <a:gd name="T34" fmla="*/ 37812 w 2828925"/>
              <a:gd name="T35" fmla="*/ 473710 h 482600"/>
              <a:gd name="T36" fmla="*/ 449419 w 2828925"/>
              <a:gd name="T37" fmla="*/ 391160 h 482600"/>
              <a:gd name="T38" fmla="*/ 444339 w 2828925"/>
              <a:gd name="T39" fmla="*/ 378460 h 482600"/>
              <a:gd name="T40" fmla="*/ 121084 w 2828925"/>
              <a:gd name="T41" fmla="*/ 427534 h 482600"/>
              <a:gd name="T42" fmla="*/ 27615 w 2828925"/>
              <a:gd name="T43" fmla="*/ 441791 h 482600"/>
              <a:gd name="T44" fmla="*/ 30675 w 2828925"/>
              <a:gd name="T45" fmla="*/ 452877 h 482600"/>
              <a:gd name="T46" fmla="*/ 27615 w 2828925"/>
              <a:gd name="T47" fmla="*/ 441791 h 482600"/>
              <a:gd name="T48" fmla="*/ 29014 w 2828925"/>
              <a:gd name="T49" fmla="*/ 441577 h 482600"/>
              <a:gd name="T50" fmla="*/ 2749516 w 2828925"/>
              <a:gd name="T51" fmla="*/ 35560 h 482600"/>
              <a:gd name="T52" fmla="*/ 2776186 w 2828925"/>
              <a:gd name="T53" fmla="*/ 430529 h 482600"/>
              <a:gd name="T54" fmla="*/ 2736181 w 2828925"/>
              <a:gd name="T55" fmla="*/ 449579 h 482600"/>
              <a:gd name="T56" fmla="*/ 2828510 w 2828925"/>
              <a:gd name="T57" fmla="*/ 97789 h 482600"/>
              <a:gd name="T58" fmla="*/ 26277 w 2828925"/>
              <a:gd name="T59" fmla="*/ 431583 h 482600"/>
              <a:gd name="T60" fmla="*/ 445736 w 2828925"/>
              <a:gd name="T61" fmla="*/ 367029 h 482600"/>
              <a:gd name="T62" fmla="*/ 460341 w 2828925"/>
              <a:gd name="T63" fmla="*/ 389889 h 482600"/>
              <a:gd name="T64" fmla="*/ 498060 w 2828925"/>
              <a:gd name="T65" fmla="*/ 436879 h 482600"/>
              <a:gd name="T66" fmla="*/ 509109 w 2828925"/>
              <a:gd name="T67" fmla="*/ 427989 h 482600"/>
              <a:gd name="T68" fmla="*/ 491075 w 2828925"/>
              <a:gd name="T69" fmla="*/ 421639 h 482600"/>
              <a:gd name="T70" fmla="*/ 472787 w 2828925"/>
              <a:gd name="T71" fmla="*/ 396239 h 482600"/>
              <a:gd name="T72" fmla="*/ 465564 w 2828925"/>
              <a:gd name="T73" fmla="*/ 367029 h 482600"/>
              <a:gd name="T74" fmla="*/ 160431 w 2828925"/>
              <a:gd name="T75" fmla="*/ 399438 h 482600"/>
              <a:gd name="T76" fmla="*/ 2748119 w 2828925"/>
              <a:gd name="T77" fmla="*/ 58420 h 482600"/>
              <a:gd name="T78" fmla="*/ 2773392 w 2828925"/>
              <a:gd name="T79" fmla="*/ 387350 h 482600"/>
              <a:gd name="T80" fmla="*/ 2762851 w 2828925"/>
              <a:gd name="T81" fmla="*/ 427989 h 482600"/>
              <a:gd name="T82" fmla="*/ 2761733 w 2828925"/>
              <a:gd name="T83" fmla="*/ 54610 h 482600"/>
              <a:gd name="T84" fmla="*/ 207056 w 2828925"/>
              <a:gd name="T85" fmla="*/ 404008 h 482600"/>
              <a:gd name="T86" fmla="*/ 206305 w 2828925"/>
              <a:gd name="T87" fmla="*/ 392441 h 482600"/>
              <a:gd name="T88" fmla="*/ 252107 w 2828925"/>
              <a:gd name="T89" fmla="*/ 385455 h 482600"/>
              <a:gd name="T90" fmla="*/ 441164 w 2828925"/>
              <a:gd name="T91" fmla="*/ 368300 h 482600"/>
              <a:gd name="T92" fmla="*/ 2741642 w 2828925"/>
              <a:gd name="T93" fmla="*/ 44450 h 482600"/>
              <a:gd name="T94" fmla="*/ 484725 w 2828925"/>
              <a:gd name="T95" fmla="*/ 53339 h 482600"/>
              <a:gd name="T96" fmla="*/ 206305 w 2828925"/>
              <a:gd name="T97" fmla="*/ 392441 h 482600"/>
              <a:gd name="T98" fmla="*/ 478375 w 2828925"/>
              <a:gd name="T99" fmla="*/ 74929 h 482600"/>
              <a:gd name="T100" fmla="*/ 2756374 w 2828925"/>
              <a:gd name="T101" fmla="*/ 50800 h 482600"/>
              <a:gd name="T102" fmla="*/ 515967 w 2828925"/>
              <a:gd name="T103" fmla="*/ 43179 h 482600"/>
              <a:gd name="T104" fmla="*/ 503648 w 2828925"/>
              <a:gd name="T105" fmla="*/ 0 h 482600"/>
              <a:gd name="T106" fmla="*/ 458690 w 2828925"/>
              <a:gd name="T107" fmla="*/ 17779 h 482600"/>
              <a:gd name="T108" fmla="*/ 2757898 w 2828925"/>
              <a:gd name="T109" fmla="*/ 3810 h 4826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828925"/>
              <a:gd name="T166" fmla="*/ 0 h 482600"/>
              <a:gd name="T167" fmla="*/ 2828925 w 2828925"/>
              <a:gd name="T168" fmla="*/ 482600 h 4826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828925" h="482600">
                <a:moveTo>
                  <a:pt x="450232" y="396239"/>
                </a:moveTo>
                <a:lnTo>
                  <a:pt x="416780" y="396239"/>
                </a:lnTo>
                <a:lnTo>
                  <a:pt x="418431" y="406400"/>
                </a:lnTo>
                <a:lnTo>
                  <a:pt x="420971" y="415289"/>
                </a:lnTo>
                <a:lnTo>
                  <a:pt x="424527" y="424179"/>
                </a:lnTo>
                <a:lnTo>
                  <a:pt x="428718" y="431800"/>
                </a:lnTo>
                <a:lnTo>
                  <a:pt x="432274" y="438150"/>
                </a:lnTo>
                <a:lnTo>
                  <a:pt x="432909" y="439420"/>
                </a:lnTo>
                <a:lnTo>
                  <a:pt x="434687" y="441960"/>
                </a:lnTo>
                <a:lnTo>
                  <a:pt x="443450" y="452120"/>
                </a:lnTo>
                <a:lnTo>
                  <a:pt x="444466" y="453389"/>
                </a:lnTo>
                <a:lnTo>
                  <a:pt x="447006" y="455929"/>
                </a:lnTo>
                <a:lnTo>
                  <a:pt x="457674" y="464820"/>
                </a:lnTo>
                <a:lnTo>
                  <a:pt x="458690" y="466089"/>
                </a:lnTo>
                <a:lnTo>
                  <a:pt x="459833" y="466089"/>
                </a:lnTo>
                <a:lnTo>
                  <a:pt x="461103" y="467360"/>
                </a:lnTo>
                <a:lnTo>
                  <a:pt x="468977" y="472439"/>
                </a:lnTo>
                <a:lnTo>
                  <a:pt x="477867" y="476250"/>
                </a:lnTo>
                <a:lnTo>
                  <a:pt x="486757" y="478789"/>
                </a:lnTo>
                <a:lnTo>
                  <a:pt x="496663" y="481329"/>
                </a:lnTo>
                <a:lnTo>
                  <a:pt x="506315" y="482600"/>
                </a:lnTo>
                <a:lnTo>
                  <a:pt x="2741007" y="482600"/>
                </a:lnTo>
                <a:lnTo>
                  <a:pt x="2777710" y="471170"/>
                </a:lnTo>
                <a:lnTo>
                  <a:pt x="2783679" y="467360"/>
                </a:lnTo>
                <a:lnTo>
                  <a:pt x="2785965" y="466089"/>
                </a:lnTo>
                <a:lnTo>
                  <a:pt x="2787108" y="464820"/>
                </a:lnTo>
                <a:lnTo>
                  <a:pt x="2797649" y="455929"/>
                </a:lnTo>
                <a:lnTo>
                  <a:pt x="2799046" y="454660"/>
                </a:lnTo>
                <a:lnTo>
                  <a:pt x="2801332" y="452120"/>
                </a:lnTo>
                <a:lnTo>
                  <a:pt x="2802427" y="450850"/>
                </a:lnTo>
                <a:lnTo>
                  <a:pt x="515078" y="450850"/>
                </a:lnTo>
                <a:lnTo>
                  <a:pt x="507966" y="449579"/>
                </a:lnTo>
                <a:lnTo>
                  <a:pt x="501489" y="449579"/>
                </a:lnTo>
                <a:lnTo>
                  <a:pt x="489170" y="444500"/>
                </a:lnTo>
                <a:lnTo>
                  <a:pt x="457039" y="415289"/>
                </a:lnTo>
                <a:lnTo>
                  <a:pt x="454245" y="410210"/>
                </a:lnTo>
                <a:lnTo>
                  <a:pt x="452086" y="403860"/>
                </a:lnTo>
                <a:lnTo>
                  <a:pt x="450435" y="397510"/>
                </a:lnTo>
                <a:lnTo>
                  <a:pt x="450232" y="396239"/>
                </a:lnTo>
                <a:close/>
              </a:path>
              <a:path w="2828925" h="482600">
                <a:moveTo>
                  <a:pt x="2787108" y="17779"/>
                </a:moveTo>
                <a:lnTo>
                  <a:pt x="457674" y="17779"/>
                </a:lnTo>
                <a:lnTo>
                  <a:pt x="447006" y="26670"/>
                </a:lnTo>
                <a:lnTo>
                  <a:pt x="444466" y="29210"/>
                </a:lnTo>
                <a:lnTo>
                  <a:pt x="443450" y="30479"/>
                </a:lnTo>
                <a:lnTo>
                  <a:pt x="434687" y="40639"/>
                </a:lnTo>
                <a:lnTo>
                  <a:pt x="432909" y="43179"/>
                </a:lnTo>
                <a:lnTo>
                  <a:pt x="432274" y="44450"/>
                </a:lnTo>
                <a:lnTo>
                  <a:pt x="427575" y="52070"/>
                </a:lnTo>
                <a:lnTo>
                  <a:pt x="416526" y="90170"/>
                </a:lnTo>
                <a:lnTo>
                  <a:pt x="416145" y="259079"/>
                </a:lnTo>
                <a:lnTo>
                  <a:pt x="16984" y="422910"/>
                </a:lnTo>
                <a:lnTo>
                  <a:pt x="8481" y="427989"/>
                </a:lnTo>
                <a:lnTo>
                  <a:pt x="2680" y="435610"/>
                </a:lnTo>
                <a:lnTo>
                  <a:pt x="0" y="445770"/>
                </a:lnTo>
                <a:lnTo>
                  <a:pt x="855" y="454660"/>
                </a:lnTo>
                <a:lnTo>
                  <a:pt x="5318" y="464820"/>
                </a:lnTo>
                <a:lnTo>
                  <a:pt x="12459" y="471170"/>
                </a:lnTo>
                <a:lnTo>
                  <a:pt x="21482" y="474979"/>
                </a:lnTo>
                <a:lnTo>
                  <a:pt x="31589" y="474979"/>
                </a:lnTo>
                <a:lnTo>
                  <a:pt x="39985" y="473710"/>
                </a:lnTo>
                <a:lnTo>
                  <a:pt x="37812" y="473710"/>
                </a:lnTo>
                <a:lnTo>
                  <a:pt x="35030" y="463550"/>
                </a:lnTo>
                <a:lnTo>
                  <a:pt x="33621" y="463550"/>
                </a:lnTo>
                <a:lnTo>
                  <a:pt x="30817" y="453389"/>
                </a:lnTo>
                <a:lnTo>
                  <a:pt x="29430" y="453389"/>
                </a:lnTo>
                <a:lnTo>
                  <a:pt x="26509" y="441960"/>
                </a:lnTo>
                <a:lnTo>
                  <a:pt x="27615" y="441791"/>
                </a:lnTo>
                <a:lnTo>
                  <a:pt x="24858" y="431800"/>
                </a:lnTo>
                <a:lnTo>
                  <a:pt x="26277" y="431583"/>
                </a:lnTo>
                <a:lnTo>
                  <a:pt x="23207" y="420370"/>
                </a:lnTo>
                <a:lnTo>
                  <a:pt x="160431" y="399438"/>
                </a:lnTo>
                <a:lnTo>
                  <a:pt x="445736" y="281939"/>
                </a:lnTo>
                <a:lnTo>
                  <a:pt x="447768" y="281939"/>
                </a:lnTo>
                <a:lnTo>
                  <a:pt x="449165" y="279400"/>
                </a:lnTo>
                <a:lnTo>
                  <a:pt x="449228" y="97789"/>
                </a:lnTo>
                <a:lnTo>
                  <a:pt x="468469" y="52070"/>
                </a:lnTo>
                <a:lnTo>
                  <a:pt x="508601" y="33020"/>
                </a:lnTo>
                <a:lnTo>
                  <a:pt x="2803491" y="33020"/>
                </a:lnTo>
                <a:lnTo>
                  <a:pt x="2800189" y="29210"/>
                </a:lnTo>
                <a:lnTo>
                  <a:pt x="2799046" y="27939"/>
                </a:lnTo>
                <a:lnTo>
                  <a:pt x="2787108" y="17779"/>
                </a:lnTo>
                <a:close/>
              </a:path>
              <a:path w="2828925" h="482600">
                <a:moveTo>
                  <a:pt x="166904" y="420545"/>
                </a:moveTo>
                <a:lnTo>
                  <a:pt x="121084" y="427534"/>
                </a:lnTo>
                <a:lnTo>
                  <a:pt x="34887" y="463028"/>
                </a:lnTo>
                <a:lnTo>
                  <a:pt x="37812" y="473710"/>
                </a:lnTo>
                <a:lnTo>
                  <a:pt x="166904" y="420545"/>
                </a:lnTo>
                <a:close/>
              </a:path>
              <a:path w="2828925" h="482600">
                <a:moveTo>
                  <a:pt x="444339" y="378460"/>
                </a:moveTo>
                <a:lnTo>
                  <a:pt x="442815" y="378460"/>
                </a:lnTo>
                <a:lnTo>
                  <a:pt x="166904" y="420545"/>
                </a:lnTo>
                <a:lnTo>
                  <a:pt x="37812" y="473710"/>
                </a:lnTo>
                <a:lnTo>
                  <a:pt x="39985" y="473710"/>
                </a:lnTo>
                <a:lnTo>
                  <a:pt x="417796" y="416560"/>
                </a:lnTo>
                <a:lnTo>
                  <a:pt x="416780" y="396239"/>
                </a:lnTo>
                <a:lnTo>
                  <a:pt x="450232" y="396239"/>
                </a:lnTo>
                <a:lnTo>
                  <a:pt x="449419" y="391160"/>
                </a:lnTo>
                <a:lnTo>
                  <a:pt x="449165" y="383539"/>
                </a:lnTo>
                <a:lnTo>
                  <a:pt x="449038" y="382270"/>
                </a:lnTo>
                <a:lnTo>
                  <a:pt x="448276" y="381000"/>
                </a:lnTo>
                <a:lnTo>
                  <a:pt x="445863" y="379729"/>
                </a:lnTo>
                <a:lnTo>
                  <a:pt x="444339" y="378460"/>
                </a:lnTo>
                <a:close/>
              </a:path>
              <a:path w="2828925" h="482600">
                <a:moveTo>
                  <a:pt x="34887" y="463028"/>
                </a:moveTo>
                <a:lnTo>
                  <a:pt x="33621" y="463550"/>
                </a:lnTo>
                <a:lnTo>
                  <a:pt x="35030" y="463550"/>
                </a:lnTo>
                <a:lnTo>
                  <a:pt x="34887" y="463028"/>
                </a:lnTo>
                <a:close/>
              </a:path>
              <a:path w="2828925" h="482600">
                <a:moveTo>
                  <a:pt x="121084" y="427534"/>
                </a:moveTo>
                <a:lnTo>
                  <a:pt x="75227" y="434528"/>
                </a:lnTo>
                <a:lnTo>
                  <a:pt x="31962" y="452346"/>
                </a:lnTo>
                <a:lnTo>
                  <a:pt x="34887" y="463028"/>
                </a:lnTo>
                <a:lnTo>
                  <a:pt x="121084" y="427534"/>
                </a:lnTo>
                <a:close/>
              </a:path>
              <a:path w="2828925" h="482600">
                <a:moveTo>
                  <a:pt x="27615" y="441791"/>
                </a:moveTo>
                <a:lnTo>
                  <a:pt x="26509" y="441960"/>
                </a:lnTo>
                <a:lnTo>
                  <a:pt x="29430" y="453389"/>
                </a:lnTo>
                <a:lnTo>
                  <a:pt x="30675" y="452877"/>
                </a:lnTo>
                <a:lnTo>
                  <a:pt x="27615" y="441791"/>
                </a:lnTo>
                <a:close/>
              </a:path>
              <a:path w="2828925" h="482600">
                <a:moveTo>
                  <a:pt x="30675" y="452877"/>
                </a:moveTo>
                <a:lnTo>
                  <a:pt x="29430" y="453389"/>
                </a:lnTo>
                <a:lnTo>
                  <a:pt x="30817" y="453389"/>
                </a:lnTo>
                <a:lnTo>
                  <a:pt x="30675" y="452877"/>
                </a:lnTo>
                <a:close/>
              </a:path>
              <a:path w="2828925" h="482600">
                <a:moveTo>
                  <a:pt x="29014" y="441577"/>
                </a:moveTo>
                <a:lnTo>
                  <a:pt x="27615" y="441791"/>
                </a:lnTo>
                <a:lnTo>
                  <a:pt x="30675" y="452877"/>
                </a:lnTo>
                <a:lnTo>
                  <a:pt x="31962" y="452346"/>
                </a:lnTo>
                <a:lnTo>
                  <a:pt x="29014" y="441577"/>
                </a:lnTo>
                <a:close/>
              </a:path>
              <a:path w="2828925" h="482600">
                <a:moveTo>
                  <a:pt x="75227" y="434528"/>
                </a:moveTo>
                <a:lnTo>
                  <a:pt x="29014" y="441577"/>
                </a:lnTo>
                <a:lnTo>
                  <a:pt x="31962" y="452346"/>
                </a:lnTo>
                <a:lnTo>
                  <a:pt x="75227" y="434528"/>
                </a:lnTo>
                <a:close/>
              </a:path>
              <a:path w="2828925" h="482600">
                <a:moveTo>
                  <a:pt x="2803491" y="33020"/>
                </a:moveTo>
                <a:lnTo>
                  <a:pt x="2736689" y="33020"/>
                </a:lnTo>
                <a:lnTo>
                  <a:pt x="2749516" y="35560"/>
                </a:lnTo>
                <a:lnTo>
                  <a:pt x="2755612" y="38100"/>
                </a:lnTo>
                <a:lnTo>
                  <a:pt x="2787743" y="67310"/>
                </a:lnTo>
                <a:lnTo>
                  <a:pt x="2795578" y="385455"/>
                </a:lnTo>
                <a:lnTo>
                  <a:pt x="2795236" y="391160"/>
                </a:lnTo>
                <a:lnTo>
                  <a:pt x="2776186" y="430529"/>
                </a:lnTo>
                <a:lnTo>
                  <a:pt x="2760819" y="441960"/>
                </a:lnTo>
                <a:lnTo>
                  <a:pt x="2754977" y="445770"/>
                </a:lnTo>
                <a:lnTo>
                  <a:pt x="2749008" y="447039"/>
                </a:lnTo>
                <a:lnTo>
                  <a:pt x="2742658" y="449579"/>
                </a:lnTo>
                <a:lnTo>
                  <a:pt x="2736181" y="449579"/>
                </a:lnTo>
                <a:lnTo>
                  <a:pt x="2729323" y="450850"/>
                </a:lnTo>
                <a:lnTo>
                  <a:pt x="2802427" y="450850"/>
                </a:lnTo>
                <a:lnTo>
                  <a:pt x="2824446" y="412750"/>
                </a:lnTo>
                <a:lnTo>
                  <a:pt x="2828600" y="385455"/>
                </a:lnTo>
                <a:lnTo>
                  <a:pt x="2828510" y="97789"/>
                </a:lnTo>
                <a:lnTo>
                  <a:pt x="2820128" y="58420"/>
                </a:lnTo>
                <a:lnTo>
                  <a:pt x="2810095" y="40639"/>
                </a:lnTo>
                <a:lnTo>
                  <a:pt x="2803491" y="33020"/>
                </a:lnTo>
                <a:close/>
              </a:path>
              <a:path w="2828925" h="482600">
                <a:moveTo>
                  <a:pt x="115380" y="417992"/>
                </a:moveTo>
                <a:lnTo>
                  <a:pt x="26277" y="431583"/>
                </a:lnTo>
                <a:lnTo>
                  <a:pt x="29014" y="441577"/>
                </a:lnTo>
                <a:lnTo>
                  <a:pt x="75227" y="434528"/>
                </a:lnTo>
                <a:lnTo>
                  <a:pt x="115380" y="417992"/>
                </a:lnTo>
                <a:close/>
              </a:path>
              <a:path w="2828925" h="482600">
                <a:moveTo>
                  <a:pt x="465564" y="367029"/>
                </a:moveTo>
                <a:lnTo>
                  <a:pt x="445736" y="367029"/>
                </a:lnTo>
                <a:lnTo>
                  <a:pt x="450435" y="368300"/>
                </a:lnTo>
                <a:lnTo>
                  <a:pt x="457674" y="374650"/>
                </a:lnTo>
                <a:lnTo>
                  <a:pt x="459833" y="378460"/>
                </a:lnTo>
                <a:lnTo>
                  <a:pt x="460138" y="384810"/>
                </a:lnTo>
                <a:lnTo>
                  <a:pt x="460341" y="389889"/>
                </a:lnTo>
                <a:lnTo>
                  <a:pt x="460976" y="394970"/>
                </a:lnTo>
                <a:lnTo>
                  <a:pt x="484725" y="430529"/>
                </a:lnTo>
                <a:lnTo>
                  <a:pt x="488408" y="431800"/>
                </a:lnTo>
                <a:lnTo>
                  <a:pt x="492853" y="434339"/>
                </a:lnTo>
                <a:lnTo>
                  <a:pt x="498060" y="436879"/>
                </a:lnTo>
                <a:lnTo>
                  <a:pt x="503140" y="438150"/>
                </a:lnTo>
                <a:lnTo>
                  <a:pt x="508601" y="439420"/>
                </a:lnTo>
                <a:lnTo>
                  <a:pt x="2734530" y="439420"/>
                </a:lnTo>
                <a:lnTo>
                  <a:pt x="2762851" y="427989"/>
                </a:lnTo>
                <a:lnTo>
                  <a:pt x="509109" y="427989"/>
                </a:lnTo>
                <a:lnTo>
                  <a:pt x="504791" y="426720"/>
                </a:lnTo>
                <a:lnTo>
                  <a:pt x="500854" y="425450"/>
                </a:lnTo>
                <a:lnTo>
                  <a:pt x="496663" y="424179"/>
                </a:lnTo>
                <a:lnTo>
                  <a:pt x="493234" y="422910"/>
                </a:lnTo>
                <a:lnTo>
                  <a:pt x="491075" y="421639"/>
                </a:lnTo>
                <a:lnTo>
                  <a:pt x="484090" y="415289"/>
                </a:lnTo>
                <a:lnTo>
                  <a:pt x="478375" y="408939"/>
                </a:lnTo>
                <a:lnTo>
                  <a:pt x="475962" y="403860"/>
                </a:lnTo>
                <a:lnTo>
                  <a:pt x="473930" y="400050"/>
                </a:lnTo>
                <a:lnTo>
                  <a:pt x="472787" y="396239"/>
                </a:lnTo>
                <a:lnTo>
                  <a:pt x="471644" y="391160"/>
                </a:lnTo>
                <a:lnTo>
                  <a:pt x="471263" y="387350"/>
                </a:lnTo>
                <a:lnTo>
                  <a:pt x="470755" y="374650"/>
                </a:lnTo>
                <a:lnTo>
                  <a:pt x="467072" y="368300"/>
                </a:lnTo>
                <a:lnTo>
                  <a:pt x="465564" y="367029"/>
                </a:lnTo>
                <a:close/>
              </a:path>
              <a:path w="2828925" h="482600">
                <a:moveTo>
                  <a:pt x="160431" y="399438"/>
                </a:moveTo>
                <a:lnTo>
                  <a:pt x="23207" y="420370"/>
                </a:lnTo>
                <a:lnTo>
                  <a:pt x="26277" y="431583"/>
                </a:lnTo>
                <a:lnTo>
                  <a:pt x="115380" y="417992"/>
                </a:lnTo>
                <a:lnTo>
                  <a:pt x="160431" y="399438"/>
                </a:lnTo>
                <a:close/>
              </a:path>
              <a:path w="2828925" h="482600">
                <a:moveTo>
                  <a:pt x="2761733" y="54610"/>
                </a:moveTo>
                <a:lnTo>
                  <a:pt x="2735546" y="54610"/>
                </a:lnTo>
                <a:lnTo>
                  <a:pt x="2739991" y="55879"/>
                </a:lnTo>
                <a:lnTo>
                  <a:pt x="2743801" y="57150"/>
                </a:lnTo>
                <a:lnTo>
                  <a:pt x="2748119" y="58420"/>
                </a:lnTo>
                <a:lnTo>
                  <a:pt x="2751548" y="60960"/>
                </a:lnTo>
                <a:lnTo>
                  <a:pt x="2753580" y="62229"/>
                </a:lnTo>
                <a:lnTo>
                  <a:pt x="2773519" y="95250"/>
                </a:lnTo>
                <a:lnTo>
                  <a:pt x="2773519" y="276860"/>
                </a:lnTo>
                <a:lnTo>
                  <a:pt x="2773392" y="387350"/>
                </a:lnTo>
                <a:lnTo>
                  <a:pt x="2753580" y="421639"/>
                </a:lnTo>
                <a:lnTo>
                  <a:pt x="2745325" y="425450"/>
                </a:lnTo>
                <a:lnTo>
                  <a:pt x="2741515" y="426720"/>
                </a:lnTo>
                <a:lnTo>
                  <a:pt x="2736943" y="427989"/>
                </a:lnTo>
                <a:lnTo>
                  <a:pt x="2762851" y="427989"/>
                </a:lnTo>
                <a:lnTo>
                  <a:pt x="2784187" y="391160"/>
                </a:lnTo>
                <a:lnTo>
                  <a:pt x="2784529" y="385455"/>
                </a:lnTo>
                <a:lnTo>
                  <a:pt x="2784504" y="97789"/>
                </a:lnTo>
                <a:lnTo>
                  <a:pt x="2768439" y="59689"/>
                </a:lnTo>
                <a:lnTo>
                  <a:pt x="2761733" y="54610"/>
                </a:lnTo>
                <a:close/>
              </a:path>
              <a:path w="2828925" h="482600">
                <a:moveTo>
                  <a:pt x="207056" y="404008"/>
                </a:moveTo>
                <a:lnTo>
                  <a:pt x="161245" y="410996"/>
                </a:lnTo>
                <a:lnTo>
                  <a:pt x="121084" y="427534"/>
                </a:lnTo>
                <a:lnTo>
                  <a:pt x="166904" y="420545"/>
                </a:lnTo>
                <a:lnTo>
                  <a:pt x="207056" y="404008"/>
                </a:lnTo>
                <a:close/>
              </a:path>
              <a:path w="2828925" h="482600">
                <a:moveTo>
                  <a:pt x="206305" y="392441"/>
                </a:moveTo>
                <a:lnTo>
                  <a:pt x="160431" y="399438"/>
                </a:lnTo>
                <a:lnTo>
                  <a:pt x="115380" y="417992"/>
                </a:lnTo>
                <a:lnTo>
                  <a:pt x="161245" y="410996"/>
                </a:lnTo>
                <a:lnTo>
                  <a:pt x="206305" y="392441"/>
                </a:lnTo>
                <a:close/>
              </a:path>
              <a:path w="2828925" h="482600">
                <a:moveTo>
                  <a:pt x="252107" y="385455"/>
                </a:moveTo>
                <a:lnTo>
                  <a:pt x="206305" y="392441"/>
                </a:lnTo>
                <a:lnTo>
                  <a:pt x="161245" y="410996"/>
                </a:lnTo>
                <a:lnTo>
                  <a:pt x="207056" y="404008"/>
                </a:lnTo>
                <a:lnTo>
                  <a:pt x="252107" y="385455"/>
                </a:lnTo>
                <a:close/>
              </a:path>
              <a:path w="2828925" h="482600">
                <a:moveTo>
                  <a:pt x="447133" y="355600"/>
                </a:moveTo>
                <a:lnTo>
                  <a:pt x="439513" y="356870"/>
                </a:lnTo>
                <a:lnTo>
                  <a:pt x="252107" y="385455"/>
                </a:lnTo>
                <a:lnTo>
                  <a:pt x="207056" y="404008"/>
                </a:lnTo>
                <a:lnTo>
                  <a:pt x="441164" y="368300"/>
                </a:lnTo>
                <a:lnTo>
                  <a:pt x="445736" y="367029"/>
                </a:lnTo>
                <a:lnTo>
                  <a:pt x="465564" y="367029"/>
                </a:lnTo>
                <a:lnTo>
                  <a:pt x="455007" y="358139"/>
                </a:lnTo>
                <a:lnTo>
                  <a:pt x="447133" y="355600"/>
                </a:lnTo>
                <a:close/>
              </a:path>
              <a:path w="2828925" h="482600">
                <a:moveTo>
                  <a:pt x="2741642" y="44450"/>
                </a:moveTo>
                <a:lnTo>
                  <a:pt x="504918" y="44450"/>
                </a:lnTo>
                <a:lnTo>
                  <a:pt x="499457" y="45720"/>
                </a:lnTo>
                <a:lnTo>
                  <a:pt x="494504" y="48260"/>
                </a:lnTo>
                <a:lnTo>
                  <a:pt x="489551" y="49529"/>
                </a:lnTo>
                <a:lnTo>
                  <a:pt x="484725" y="53339"/>
                </a:lnTo>
                <a:lnTo>
                  <a:pt x="476343" y="59689"/>
                </a:lnTo>
                <a:lnTo>
                  <a:pt x="469358" y="68579"/>
                </a:lnTo>
                <a:lnTo>
                  <a:pt x="460087" y="284479"/>
                </a:lnTo>
                <a:lnTo>
                  <a:pt x="456150" y="289560"/>
                </a:lnTo>
                <a:lnTo>
                  <a:pt x="206305" y="392441"/>
                </a:lnTo>
                <a:lnTo>
                  <a:pt x="252107" y="385455"/>
                </a:lnTo>
                <a:lnTo>
                  <a:pt x="454118" y="302260"/>
                </a:lnTo>
                <a:lnTo>
                  <a:pt x="471212" y="97789"/>
                </a:lnTo>
                <a:lnTo>
                  <a:pt x="471517" y="92710"/>
                </a:lnTo>
                <a:lnTo>
                  <a:pt x="478375" y="74929"/>
                </a:lnTo>
                <a:lnTo>
                  <a:pt x="484090" y="67310"/>
                </a:lnTo>
                <a:lnTo>
                  <a:pt x="507712" y="54610"/>
                </a:lnTo>
                <a:lnTo>
                  <a:pt x="2761733" y="54610"/>
                </a:lnTo>
                <a:lnTo>
                  <a:pt x="2760057" y="53339"/>
                </a:lnTo>
                <a:lnTo>
                  <a:pt x="2756374" y="50800"/>
                </a:lnTo>
                <a:lnTo>
                  <a:pt x="2751802" y="48260"/>
                </a:lnTo>
                <a:lnTo>
                  <a:pt x="2746722" y="46989"/>
                </a:lnTo>
                <a:lnTo>
                  <a:pt x="2741642" y="44450"/>
                </a:lnTo>
                <a:close/>
              </a:path>
              <a:path w="2828925" h="482600">
                <a:moveTo>
                  <a:pt x="2729577" y="43179"/>
                </a:moveTo>
                <a:lnTo>
                  <a:pt x="515967" y="43179"/>
                </a:lnTo>
                <a:lnTo>
                  <a:pt x="510125" y="44450"/>
                </a:lnTo>
                <a:lnTo>
                  <a:pt x="2736054" y="44450"/>
                </a:lnTo>
                <a:lnTo>
                  <a:pt x="2729577" y="43179"/>
                </a:lnTo>
                <a:close/>
              </a:path>
              <a:path w="2828925" h="482600">
                <a:moveTo>
                  <a:pt x="2738340" y="0"/>
                </a:moveTo>
                <a:lnTo>
                  <a:pt x="503648" y="0"/>
                </a:lnTo>
                <a:lnTo>
                  <a:pt x="493615" y="2539"/>
                </a:lnTo>
                <a:lnTo>
                  <a:pt x="475073" y="7620"/>
                </a:lnTo>
                <a:lnTo>
                  <a:pt x="466945" y="12700"/>
                </a:lnTo>
                <a:lnTo>
                  <a:pt x="459833" y="16510"/>
                </a:lnTo>
                <a:lnTo>
                  <a:pt x="458690" y="17779"/>
                </a:lnTo>
                <a:lnTo>
                  <a:pt x="2785965" y="17779"/>
                </a:lnTo>
                <a:lnTo>
                  <a:pt x="2783679" y="15239"/>
                </a:lnTo>
                <a:lnTo>
                  <a:pt x="2775805" y="11429"/>
                </a:lnTo>
                <a:lnTo>
                  <a:pt x="2766788" y="6350"/>
                </a:lnTo>
                <a:lnTo>
                  <a:pt x="2757898" y="3810"/>
                </a:lnTo>
                <a:lnTo>
                  <a:pt x="2748119" y="1270"/>
                </a:lnTo>
                <a:lnTo>
                  <a:pt x="2738340" y="0"/>
                </a:lnTo>
                <a:close/>
              </a:path>
            </a:pathLst>
          </a:custGeom>
          <a:solidFill>
            <a:srgbClr val="52775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85728"/>
            <a:ext cx="2214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122238">
              <a:spcBef>
                <a:spcPts val="1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buodgette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сумка, кошелек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37"/>
          <p:cNvSpPr>
            <a:spLocks noChangeArrowheads="1"/>
          </p:cNvSpPr>
          <p:nvPr/>
        </p:nvSpPr>
        <p:spPr bwMode="auto">
          <a:xfrm>
            <a:off x="642910" y="1643050"/>
            <a:ext cx="2071702" cy="1285884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object 38"/>
          <p:cNvSpPr>
            <a:spLocks noChangeArrowheads="1"/>
          </p:cNvSpPr>
          <p:nvPr/>
        </p:nvSpPr>
        <p:spPr bwMode="auto">
          <a:xfrm>
            <a:off x="6357950" y="1500174"/>
            <a:ext cx="2071702" cy="1357322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округа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безвозмездные и безвозвратные поступления денежных средств в бюджет района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14554"/>
            <a:ext cx="2357454" cy="39703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РФ (налог на доходы физических лиц, акцизы по подакцизным товарам, налог на вмененный доход, транспортный налог и госпошлина)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071678"/>
            <a:ext cx="2714644" cy="45976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доходов и сборов, установленных  законодательством РФ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(доходы от использования муниципального имущества, плата за негативное воздействие на окружающую среду, доходы от оказания платных услуг, доходы от продажи имущества и земельных участков, штрафы за нарушение законодательства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2214554"/>
            <a:ext cx="2500330" cy="42473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(межбюджетные трансферты в виде дотаций,  субвенций,   субсидий, иных межбюджетных трансфертов)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319868" cy="478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0215"/>
                <a:gridCol w="1619653"/>
              </a:tblGrid>
              <a:tr h="548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сборы, установленные законодательством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зачисления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Акцизы,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3.Налоги со специальными налоговыми режимами,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Налог на имущество физических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Транспортный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Государственная пошлина ( в зависимости от установленных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полномочий)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376518" cy="220641"/>
          </a:xfrm>
        </p:spPr>
        <p:txBody>
          <a:bodyPr>
            <a:normAutofit fontScale="92500" lnSpcReduction="10000"/>
          </a:bodyPr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5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403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Зачисление налогов на территории округа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429652" y="6453336"/>
            <a:ext cx="57150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10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на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годы, млн. руб.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11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59632" y="2132856"/>
          <a:ext cx="749935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631 586,3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632 506,5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-920,2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586 307,1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591 684,9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-5 377,8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565 754,4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570 772,8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-5 018,4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7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rgbClr val="66FF99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632586,3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rgbClr val="FFFF00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632506,5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295400"/>
            <a:ext cx="2057400" cy="1368425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71860,0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4724401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495555,0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5800" y="2924176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64171,3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280563,1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8622,8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82840,3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99389,4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82148,5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32022,4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12738,3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34181,7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Доходная часть бюджета на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196752"/>
          <a:ext cx="779145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150"/>
                <a:gridCol w="2597150"/>
                <a:gridCol w="259715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–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631 586,3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 – 136031,3 тыс.руб., 22%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– 495555,0 тыс.руб.,  78%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– 71860,0 т.р.,   52,8%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64171,3 т.р.,   47,2%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 на доходы  физических лиц – 37000,0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 – 61382,5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– 148374,8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Акцизы на нефтепродукты – 9960,0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– 228,8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– 93019,4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совокупный доход – 1000,0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– 560,0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– 233256,8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имущество</a:t>
                      </a:r>
                    </a:p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– 22800,0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денежных взысканий (штрафов) – 2000,0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ИМТ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20901,1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Госпошлина – 1 100,0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расходной части бюджета</a:t>
            </a:r>
            <a:endParaRPr lang="ru-RU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3672</TotalTime>
  <Words>870</Words>
  <Application>Microsoft Office PowerPoint</Application>
  <PresentationFormat>Экран (4:3)</PresentationFormat>
  <Paragraphs>206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Ординский муниципальный округ</vt:lpstr>
      <vt:lpstr>БЮДЖЕТ – это план доходов и расходов на определенный период Доходы – Расходы = Дефицит (Профицит)</vt:lpstr>
      <vt:lpstr>Какие бывают бюджеты?</vt:lpstr>
      <vt:lpstr>Доходы бюджета округа</vt:lpstr>
      <vt:lpstr>Зачисление налогов на территории округа</vt:lpstr>
      <vt:lpstr>Основные параметры бюджета на 2021-2023 годы, млн. руб.</vt:lpstr>
      <vt:lpstr>Основные параметры проекта на 2021 год </vt:lpstr>
      <vt:lpstr>Доходная часть бюджета на 2021 год</vt:lpstr>
      <vt:lpstr>Формирование расходной части бюджета</vt:lpstr>
      <vt:lpstr>Расходная часть бюджета  на 2021-2023 годы, тыс. руб.</vt:lpstr>
      <vt:lpstr>Программный бюджет</vt:lpstr>
      <vt:lpstr>Расходы бюджета на реализацию  муниципальных программ в 2021 году</vt:lpstr>
      <vt:lpstr>Структура расходов бюджета на 2021 год</vt:lpstr>
      <vt:lpstr>Непрограммные  расходы  (средства бюджета Ординского муниципального округа)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Ординский район</dc:title>
  <cp:lastModifiedBy>Жёлтышева И.Г.</cp:lastModifiedBy>
  <cp:revision>401</cp:revision>
  <dcterms:modified xsi:type="dcterms:W3CDTF">2020-10-15T07:43:43Z</dcterms:modified>
</cp:coreProperties>
</file>