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7" r:id="rId3"/>
    <p:sldId id="257" r:id="rId4"/>
    <p:sldId id="265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87257" autoAdjust="0"/>
  </p:normalViewPr>
  <p:slideViewPr>
    <p:cSldViewPr>
      <p:cViewPr varScale="1">
        <p:scale>
          <a:sx n="78" d="100"/>
          <a:sy n="78" d="100"/>
        </p:scale>
        <p:origin x="-15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FCDF-74AB-4419-A80F-FF13A0BD20C5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5C37-1799-4BBA-9BC5-F58EBA61B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5C37-1799-4BBA-9BC5-F58EBA61BF8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214422"/>
            <a:ext cx="6300192" cy="3426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   ОРДИНСКОГО МУНИЦИПАЛЬНОГО округа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«ВОЗРОЖДЕНИЕ И РАЗВИТИЕ НАРОДНЫХ ПРОМЫСЛОВ И РЕМЕСЕЛ ОРДИНСКОГО МУНИЦИПАЛЬНОГО округа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2020 - 2022 гг.»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C:\Users\ods4\Desktop\dat_137240624784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157428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Цели и задачи программы: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Возрождение, развитие и сохранение народных промыслов и ремесел Ординского муниципального округа</a:t>
            </a:r>
          </a:p>
          <a:p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Продвижение изделий и сувенирной продукции мастеров и  ремесленников Ординского муниципального округа</a:t>
            </a:r>
          </a:p>
          <a:p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Привлечение молодежи к народным промыслам и ремесл</a:t>
            </a:r>
            <a:r>
              <a:rPr lang="ru-RU" sz="26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ам, передача опыта мастеров и ремесленников подрастающему поколению</a:t>
            </a:r>
            <a:endParaRPr lang="ru-RU" sz="261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8194" name="Picture 2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3853" y="142853"/>
            <a:ext cx="719672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Финансирование программы в разрезе подпрограмм за счет средств местного бюджета  (в тыс. руб.)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4" name="Picture 2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3853" y="142853"/>
            <a:ext cx="719672" cy="1143008"/>
          </a:xfrm>
          <a:prstGeom prst="rect">
            <a:avLst/>
          </a:prstGeom>
          <a:noFill/>
        </p:spPr>
      </p:pic>
      <p:graphicFrame>
        <p:nvGraphicFramePr>
          <p:cNvPr id="6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2285992"/>
          <a:ext cx="7186633" cy="341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/>
                <a:gridCol w="1000132"/>
                <a:gridCol w="1143008"/>
                <a:gridCol w="1143007"/>
              </a:tblGrid>
              <a:tr h="5704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подпрограммы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4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и образовательная деятельность в сфере народных художественных промыслов и ремесел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мероприятий, разработка и изготовление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брендовой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сувенирной продукции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Ординского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муниципального округа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633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по программе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Ожидаемые результаты от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Восстановление и укрепление престижа народных промыслов и ремесел среди населения Ординского округа путем проведения различных мероприятий – выставок, семинаров, ярмарок и т. п.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Предоставление возможности молодым художникам и мастерам выйти на более высокий уровень; поддержка производства индивидуальных мастеров Ординского округа.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Разработка уникальной сувенирной продукции, которая сделает узнаваемым и привлекательным Ординский округ для привлечения  и развития новых туристических маршрутов.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Восстановление популярности камнерезного промысла и других видов ремесел на мировом уровне путем организации и проведения выставок на различных уровнях.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3853" y="142853"/>
            <a:ext cx="719672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показатели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2" y="1609725"/>
          <a:ext cx="7786743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281"/>
                <a:gridCol w="1313426"/>
                <a:gridCol w="1313426"/>
                <a:gridCol w="12196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участников семинаров, курсов, мастер-классов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625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том числе детей: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людей с ограниченными возможностями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участников и  посетителей массовых мероприятий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социально-значимых проектов в сфере народных промыслов и ремесел,( кол-во проектов)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 descr="C:\Users\ods4\Desktop\dat_137240624784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3853" y="142853"/>
            <a:ext cx="719672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728"/>
            <a:ext cx="7239000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baseline="30000" dirty="0" smtClean="0">
                <a:solidFill>
                  <a:srgbClr val="002060"/>
                </a:solidFill>
                <a:latin typeface="Times New Roman" pitchFamily="18" charset="0"/>
              </a:rPr>
              <a:t>Спасибо за внимание!</a:t>
            </a:r>
            <a:br>
              <a:rPr lang="ru-RU" sz="5400" baseline="30000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 descr="C:\Users\ods4\Desktop\dat_137240624784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3853" y="142853"/>
            <a:ext cx="719672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283</Words>
  <Application>Microsoft Office PowerPoint</Application>
  <PresentationFormat>Экран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МУНИЦИПАЛЬНАЯ ПРОГРАММА    ОРДИНСКОГО МУНИЦИПАЛЬНОГО округа  «ВОЗРОЖДЕНИЕ И РАЗВИТИЕ НАРОДНЫХ ПРОМЫСЛОВ И РЕМЕСЕЛ ОРДИНСКОГО МУНИЦИПАЛЬНОГО округа НА 2020 - 2022 гг.» </vt:lpstr>
      <vt:lpstr>Цели и задачи программы:</vt:lpstr>
      <vt:lpstr>Финансирование программы в разрезе подпрограмм за счет средств местного бюджета  (в тыс. руб.)</vt:lpstr>
      <vt:lpstr>Ожидаемые результаты от реализации программы</vt:lpstr>
      <vt:lpstr>Целевые показатели</vt:lpstr>
      <vt:lpstr>Спасибо за внимание!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</dc:title>
  <dc:creator>Дима З.</dc:creator>
  <cp:lastModifiedBy>ОДС Специалист 1</cp:lastModifiedBy>
  <cp:revision>24</cp:revision>
  <dcterms:created xsi:type="dcterms:W3CDTF">2015-11-08T17:10:18Z</dcterms:created>
  <dcterms:modified xsi:type="dcterms:W3CDTF">2019-11-11T03:24:56Z</dcterms:modified>
</cp:coreProperties>
</file>