
<file path=[Content_Types].xml><?xml version="1.0" encoding="utf-8"?>
<Types xmlns="http://schemas.openxmlformats.org/package/2006/content-types"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layout28.xml" ContentType="application/vnd.openxmlformats-officedocument.drawingml.diagramLayout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drawing21.xml" ContentType="application/vnd.ms-office.drawingml.diagramDrawing+xml"/>
  <Override PartName="/ppt/diagrams/drawing7.xml" ContentType="application/vnd.ms-office.drawingml.diagramDrawing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docProps/app.xml" ContentType="application/vnd.openxmlformats-officedocument.extended-properties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15.xml" ContentType="application/vnd.ms-office.drawingml.diagramDrawing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drawing22.xml" ContentType="application/vnd.ms-office.drawingml.diagramDrawing+xml"/>
  <Override PartName="/ppt/diagrams/drawing20.xml" ContentType="application/vnd.ms-office.drawingml.diagramDrawing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ppt/diagrams/data28.xml" ContentType="application/vnd.openxmlformats-officedocument.drawingml.diagramData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drawing23.xml" ContentType="application/vnd.ms-office.drawingml.diagramDrawing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rawing5.xml" ContentType="application/vnd.ms-office.drawingml.diagramDrawing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drawing1.xml" ContentType="application/vnd.ms-office.drawingml.diagramDrawing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diagrams/drawing17.xml" ContentType="application/vnd.ms-office.drawingml.diagramDrawing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1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0"/>
  </p:notesMasterIdLst>
  <p:sldIdLst>
    <p:sldId id="256" r:id="rId2"/>
    <p:sldId id="257" r:id="rId3"/>
    <p:sldId id="266" r:id="rId4"/>
    <p:sldId id="269" r:id="rId5"/>
    <p:sldId id="270" r:id="rId6"/>
    <p:sldId id="27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4124"/>
    <a:srgbClr val="E6C70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323" autoAdjust="0"/>
    <p:restoredTop sz="98864" autoAdjust="0"/>
  </p:normalViewPr>
  <p:slideViewPr>
    <p:cSldViewPr>
      <p:cViewPr varScale="1">
        <p:scale>
          <a:sx n="116" d="100"/>
          <a:sy n="116" d="100"/>
        </p:scale>
        <p:origin x="-113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1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1.jpeg"/></Relationships>
</file>

<file path=ppt/diagrams/_rels/drawing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72ADB4-DE25-4F52-A4D6-61F1D2ECDEE2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C6F64A-607C-4FEE-B9CF-B0A4FEF28FDC}">
      <dgm:prSet/>
      <dgm:spPr/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</a:rPr>
            <a:t>«Развитие инфраструктуры и сферы ЖКХ Ординского муниципального округа на 2020-2022 годы»</a:t>
          </a:r>
          <a:endParaRPr lang="ru-RU" dirty="0">
            <a:solidFill>
              <a:schemeClr val="tx1"/>
            </a:solidFill>
          </a:endParaRPr>
        </a:p>
      </dgm:t>
    </dgm:pt>
    <dgm:pt modelId="{6E012CD0-937F-42D3-8A5B-64E8CB76432B}" type="parTrans" cxnId="{3925264C-7A01-4770-A9E4-A4F2A71112FB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87568DB6-A352-450A-BC04-9E3DBDC4C3D9}" type="sibTrans" cxnId="{3925264C-7A01-4770-A9E4-A4F2A71112FB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9ABEE85C-CC93-46CD-A9C6-1F154CC22696}">
      <dgm:prSet/>
      <dgm:spPr/>
      <dgm:t>
        <a:bodyPr/>
        <a:lstStyle/>
        <a:p>
          <a:pPr algn="ctr" rtl="0"/>
          <a:endParaRPr lang="ru-RU" dirty="0">
            <a:solidFill>
              <a:schemeClr val="tx1"/>
            </a:solidFill>
          </a:endParaRPr>
        </a:p>
      </dgm:t>
    </dgm:pt>
    <dgm:pt modelId="{81FE4409-D6C2-4D60-BD2C-CC2EC9D19660}" type="parTrans" cxnId="{C3A323A8-3180-4352-8534-E5BAF8EF2E3E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A15F4ED8-B679-4D88-9115-5B176D66332E}" type="sibTrans" cxnId="{C3A323A8-3180-4352-8534-E5BAF8EF2E3E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073E25E6-F368-4603-B178-266AA09E3EE1}" type="pres">
      <dgm:prSet presAssocID="{2F72ADB4-DE25-4F52-A4D6-61F1D2ECDE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50776B-3A0A-492C-AD7B-518AEBC52773}" type="pres">
      <dgm:prSet presAssocID="{14C6F64A-607C-4FEE-B9CF-B0A4FEF28FDC}" presName="parentText" presStyleLbl="node1" presStyleIdx="0" presStyleCnt="1" custScaleY="2327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BDA519-D957-458B-A9E0-DC41F18C870F}" type="pres">
      <dgm:prSet presAssocID="{14C6F64A-607C-4FEE-B9CF-B0A4FEF28FDC}" presName="childText" presStyleLbl="revTx" presStyleIdx="0" presStyleCnt="1" custFlipVert="1" custScaleY="297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4065C6-5EB6-41D3-83ED-C13E2944A129}" type="presOf" srcId="{2F72ADB4-DE25-4F52-A4D6-61F1D2ECDEE2}" destId="{073E25E6-F368-4603-B178-266AA09E3EE1}" srcOrd="0" destOrd="0" presId="urn:microsoft.com/office/officeart/2005/8/layout/vList2"/>
    <dgm:cxn modelId="{3925264C-7A01-4770-A9E4-A4F2A71112FB}" srcId="{2F72ADB4-DE25-4F52-A4D6-61F1D2ECDEE2}" destId="{14C6F64A-607C-4FEE-B9CF-B0A4FEF28FDC}" srcOrd="0" destOrd="0" parTransId="{6E012CD0-937F-42D3-8A5B-64E8CB76432B}" sibTransId="{87568DB6-A352-450A-BC04-9E3DBDC4C3D9}"/>
    <dgm:cxn modelId="{C3A323A8-3180-4352-8534-E5BAF8EF2E3E}" srcId="{14C6F64A-607C-4FEE-B9CF-B0A4FEF28FDC}" destId="{9ABEE85C-CC93-46CD-A9C6-1F154CC22696}" srcOrd="0" destOrd="0" parTransId="{81FE4409-D6C2-4D60-BD2C-CC2EC9D19660}" sibTransId="{A15F4ED8-B679-4D88-9115-5B176D66332E}"/>
    <dgm:cxn modelId="{C9F5BF43-C07F-46AE-A069-9AE9D88240D7}" type="presOf" srcId="{9ABEE85C-CC93-46CD-A9C6-1F154CC22696}" destId="{08BDA519-D957-458B-A9E0-DC41F18C870F}" srcOrd="0" destOrd="0" presId="urn:microsoft.com/office/officeart/2005/8/layout/vList2"/>
    <dgm:cxn modelId="{0A24A32F-0B50-4E24-93AA-33163A872165}" type="presOf" srcId="{14C6F64A-607C-4FEE-B9CF-B0A4FEF28FDC}" destId="{4550776B-3A0A-492C-AD7B-518AEBC52773}" srcOrd="0" destOrd="0" presId="urn:microsoft.com/office/officeart/2005/8/layout/vList2"/>
    <dgm:cxn modelId="{58DB1C38-D3B0-45C9-9D01-57C55EACB776}" type="presParOf" srcId="{073E25E6-F368-4603-B178-266AA09E3EE1}" destId="{4550776B-3A0A-492C-AD7B-518AEBC52773}" srcOrd="0" destOrd="0" presId="urn:microsoft.com/office/officeart/2005/8/layout/vList2"/>
    <dgm:cxn modelId="{0127B7D9-ACBD-4E0F-971F-8A1B69F86233}" type="presParOf" srcId="{073E25E6-F368-4603-B178-266AA09E3EE1}" destId="{08BDA519-D957-458B-A9E0-DC41F18C870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3206EF-09BE-4184-8A1A-929C425CCDE1}" type="doc">
      <dgm:prSet loTypeId="urn:microsoft.com/office/officeart/2005/8/layout/vList2" loCatId="list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586DAF57-6439-4BB1-AB66-B60BEB490A09}">
      <dgm:prSet/>
      <dgm:spPr/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</a:rPr>
            <a:t>Формирование комфортной городской среды</a:t>
          </a:r>
          <a:endParaRPr lang="ru-RU" dirty="0">
            <a:solidFill>
              <a:schemeClr val="tx1"/>
            </a:solidFill>
          </a:endParaRPr>
        </a:p>
      </dgm:t>
    </dgm:pt>
    <dgm:pt modelId="{8E8DA430-3C20-427C-BF98-441795D72DBE}" type="parTrans" cxnId="{B3FE326C-9374-40CB-A569-531A68469899}">
      <dgm:prSet/>
      <dgm:spPr/>
      <dgm:t>
        <a:bodyPr/>
        <a:lstStyle/>
        <a:p>
          <a:endParaRPr lang="ru-RU"/>
        </a:p>
      </dgm:t>
    </dgm:pt>
    <dgm:pt modelId="{9ED91F67-64FB-4804-93D3-8BCD69C20A60}" type="sibTrans" cxnId="{B3FE326C-9374-40CB-A569-531A68469899}">
      <dgm:prSet/>
      <dgm:spPr/>
      <dgm:t>
        <a:bodyPr/>
        <a:lstStyle/>
        <a:p>
          <a:endParaRPr lang="ru-RU"/>
        </a:p>
      </dgm:t>
    </dgm:pt>
    <dgm:pt modelId="{E514A120-81C7-403D-B147-C2FFFFB3069C}" type="pres">
      <dgm:prSet presAssocID="{E83206EF-09BE-4184-8A1A-929C425CCD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BF3AFF-0502-4E21-A977-F8037BC5F1F8}" type="pres">
      <dgm:prSet presAssocID="{586DAF57-6439-4BB1-AB66-B60BEB490A09}" presName="parentText" presStyleLbl="node1" presStyleIdx="0" presStyleCnt="1" custLinFactNeighborX="281" custLinFactNeighborY="22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FE326C-9374-40CB-A569-531A68469899}" srcId="{E83206EF-09BE-4184-8A1A-929C425CCDE1}" destId="{586DAF57-6439-4BB1-AB66-B60BEB490A09}" srcOrd="0" destOrd="0" parTransId="{8E8DA430-3C20-427C-BF98-441795D72DBE}" sibTransId="{9ED91F67-64FB-4804-93D3-8BCD69C20A60}"/>
    <dgm:cxn modelId="{A58637A5-4EF7-4EDF-A6F4-9F046CAE74B4}" type="presOf" srcId="{586DAF57-6439-4BB1-AB66-B60BEB490A09}" destId="{34BF3AFF-0502-4E21-A977-F8037BC5F1F8}" srcOrd="0" destOrd="0" presId="urn:microsoft.com/office/officeart/2005/8/layout/vList2"/>
    <dgm:cxn modelId="{FD6BBCA6-86A4-4533-94CB-9BD5209D9D26}" type="presOf" srcId="{E83206EF-09BE-4184-8A1A-929C425CCDE1}" destId="{E514A120-81C7-403D-B147-C2FFFFB3069C}" srcOrd="0" destOrd="0" presId="urn:microsoft.com/office/officeart/2005/8/layout/vList2"/>
    <dgm:cxn modelId="{F5748A01-4259-47B0-96CD-91B2915398F8}" type="presParOf" srcId="{E514A120-81C7-403D-B147-C2FFFFB3069C}" destId="{34BF3AFF-0502-4E21-A977-F8037BC5F1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C5CF017-76BC-43A8-923C-B53318139641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D25DFF-D463-468F-B51F-289AE867F1F3}" type="pres">
      <dgm:prSet presAssocID="{AC5CF017-76BC-43A8-923C-B5331813964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45E05EE-A5CC-4127-A955-D79C1459B1F0}" type="presOf" srcId="{AC5CF017-76BC-43A8-923C-B53318139641}" destId="{A9D25DFF-D463-468F-B51F-289AE867F1F3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C5CF017-76BC-43A8-923C-B53318139641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6966D3-E2AB-4BC6-A54E-00172C316D0A}">
      <dgm:prSet/>
      <dgm:spPr/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Комфортная городская среда</a:t>
          </a:r>
        </a:p>
      </dgm:t>
    </dgm:pt>
    <dgm:pt modelId="{914562A5-C3FD-4357-8672-439356264351}" type="sibTrans" cxnId="{1B1E8AE3-22BF-4A3C-9165-6C98D0FE51FE}">
      <dgm:prSet/>
      <dgm:spPr/>
      <dgm:t>
        <a:bodyPr/>
        <a:lstStyle/>
        <a:p>
          <a:endParaRPr lang="ru-RU"/>
        </a:p>
      </dgm:t>
    </dgm:pt>
    <dgm:pt modelId="{D6CDBB27-2A46-41FD-8CE0-EFA7E7818E62}" type="parTrans" cxnId="{1B1E8AE3-22BF-4A3C-9165-6C98D0FE51FE}">
      <dgm:prSet/>
      <dgm:spPr/>
      <dgm:t>
        <a:bodyPr/>
        <a:lstStyle/>
        <a:p>
          <a:endParaRPr lang="ru-RU"/>
        </a:p>
      </dgm:t>
    </dgm:pt>
    <dgm:pt modelId="{85E5E79C-61F2-41B8-9013-29B2A324E74B}" type="pres">
      <dgm:prSet presAssocID="{AC5CF017-76BC-43A8-923C-B5331813964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FD05F2-8248-4D1E-A81A-D613EF92925D}" type="pres">
      <dgm:prSet presAssocID="{A06966D3-E2AB-4BC6-A54E-00172C316D0A}" presName="comp" presStyleCnt="0"/>
      <dgm:spPr/>
    </dgm:pt>
    <dgm:pt modelId="{45E4B699-A2C0-4E03-8514-DA154E14FF21}" type="pres">
      <dgm:prSet presAssocID="{A06966D3-E2AB-4BC6-A54E-00172C316D0A}" presName="box" presStyleLbl="node1" presStyleIdx="0" presStyleCnt="1" custLinFactNeighborX="11667" custLinFactNeighborY="79310"/>
      <dgm:spPr/>
      <dgm:t>
        <a:bodyPr/>
        <a:lstStyle/>
        <a:p>
          <a:endParaRPr lang="ru-RU"/>
        </a:p>
      </dgm:t>
    </dgm:pt>
    <dgm:pt modelId="{204A592B-9920-4FA8-AFAA-A0A895E19CF4}" type="pres">
      <dgm:prSet presAssocID="{A06966D3-E2AB-4BC6-A54E-00172C316D0A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023BF91-8AF3-40FD-9569-06C59DF32B0C}" type="pres">
      <dgm:prSet presAssocID="{A06966D3-E2AB-4BC6-A54E-00172C316D0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7457AA-CBD2-4372-AD0C-CD23833DA85F}" type="presOf" srcId="{A06966D3-E2AB-4BC6-A54E-00172C316D0A}" destId="{4023BF91-8AF3-40FD-9569-06C59DF32B0C}" srcOrd="1" destOrd="0" presId="urn:microsoft.com/office/officeart/2005/8/layout/vList4"/>
    <dgm:cxn modelId="{BA093D87-D259-4C9F-A4B7-25AAE6B90747}" type="presOf" srcId="{A06966D3-E2AB-4BC6-A54E-00172C316D0A}" destId="{45E4B699-A2C0-4E03-8514-DA154E14FF21}" srcOrd="0" destOrd="0" presId="urn:microsoft.com/office/officeart/2005/8/layout/vList4"/>
    <dgm:cxn modelId="{1B1E8AE3-22BF-4A3C-9165-6C98D0FE51FE}" srcId="{AC5CF017-76BC-43A8-923C-B53318139641}" destId="{A06966D3-E2AB-4BC6-A54E-00172C316D0A}" srcOrd="0" destOrd="0" parTransId="{D6CDBB27-2A46-41FD-8CE0-EFA7E7818E62}" sibTransId="{914562A5-C3FD-4357-8672-439356264351}"/>
    <dgm:cxn modelId="{8ABA254B-C85D-4647-9477-80C6B8957611}" type="presOf" srcId="{AC5CF017-76BC-43A8-923C-B53318139641}" destId="{85E5E79C-61F2-41B8-9013-29B2A324E74B}" srcOrd="0" destOrd="0" presId="urn:microsoft.com/office/officeart/2005/8/layout/vList4"/>
    <dgm:cxn modelId="{6D25FB22-94AA-4158-9111-2C8D4292EF4C}" type="presParOf" srcId="{85E5E79C-61F2-41B8-9013-29B2A324E74B}" destId="{DBFD05F2-8248-4D1E-A81A-D613EF92925D}" srcOrd="0" destOrd="0" presId="urn:microsoft.com/office/officeart/2005/8/layout/vList4"/>
    <dgm:cxn modelId="{39065E2B-A7DE-47B6-923D-6D13514454BD}" type="presParOf" srcId="{DBFD05F2-8248-4D1E-A81A-D613EF92925D}" destId="{45E4B699-A2C0-4E03-8514-DA154E14FF21}" srcOrd="0" destOrd="0" presId="urn:microsoft.com/office/officeart/2005/8/layout/vList4"/>
    <dgm:cxn modelId="{2A59D312-77AA-4C3D-B954-B543383F1F83}" type="presParOf" srcId="{DBFD05F2-8248-4D1E-A81A-D613EF92925D}" destId="{204A592B-9920-4FA8-AFAA-A0A895E19CF4}" srcOrd="1" destOrd="0" presId="urn:microsoft.com/office/officeart/2005/8/layout/vList4"/>
    <dgm:cxn modelId="{40816857-6C86-4716-810A-57CE463EFC66}" type="presParOf" srcId="{DBFD05F2-8248-4D1E-A81A-D613EF92925D}" destId="{4023BF91-8AF3-40FD-9569-06C59DF32B0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76EA67F-6004-4887-B63B-E39BAFA76CBC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08141E4-630D-4D30-B4CC-2470081BE946}">
      <dgm:prSet/>
      <dgm:spPr/>
      <dgm:t>
        <a:bodyPr/>
        <a:lstStyle/>
        <a:p>
          <a:pPr rtl="0"/>
          <a:r>
            <a:rPr lang="ru-RU" b="1" u="none" dirty="0" smtClean="0">
              <a:solidFill>
                <a:schemeClr val="accent2">
                  <a:lumMod val="50000"/>
                </a:schemeClr>
              </a:solidFill>
            </a:rPr>
            <a:t>- Благоустройство дворовых территорий </a:t>
          </a:r>
          <a:endParaRPr lang="ru-RU" u="none" dirty="0">
            <a:solidFill>
              <a:schemeClr val="accent2">
                <a:lumMod val="50000"/>
              </a:schemeClr>
            </a:solidFill>
          </a:endParaRPr>
        </a:p>
      </dgm:t>
    </dgm:pt>
    <dgm:pt modelId="{152E0DA8-F199-4802-93B5-C69F469684E5}" type="parTrans" cxnId="{B738E398-8E57-4123-932B-1734BB64098E}">
      <dgm:prSet/>
      <dgm:spPr/>
      <dgm:t>
        <a:bodyPr/>
        <a:lstStyle/>
        <a:p>
          <a:endParaRPr lang="ru-RU"/>
        </a:p>
      </dgm:t>
    </dgm:pt>
    <dgm:pt modelId="{02D28F76-F72A-44CC-A602-DFB7BE761FBD}" type="sibTrans" cxnId="{B738E398-8E57-4123-932B-1734BB64098E}">
      <dgm:prSet/>
      <dgm:spPr/>
      <dgm:t>
        <a:bodyPr/>
        <a:lstStyle/>
        <a:p>
          <a:endParaRPr lang="ru-RU"/>
        </a:p>
      </dgm:t>
    </dgm:pt>
    <dgm:pt modelId="{E9B098DD-6FE2-43A1-8167-48098AFDEB31}" type="pres">
      <dgm:prSet presAssocID="{976EA67F-6004-4887-B63B-E39BAFA76C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651F1E-3D08-4315-8CFE-10248A0F3D7A}" type="pres">
      <dgm:prSet presAssocID="{C08141E4-630D-4D30-B4CC-2470081BE946}" presName="parentText" presStyleLbl="node1" presStyleIdx="0" presStyleCnt="1" custLinFactNeighborY="69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1558F3-657C-48E9-B761-D4E89BE114BD}" type="presOf" srcId="{976EA67F-6004-4887-B63B-E39BAFA76CBC}" destId="{E9B098DD-6FE2-43A1-8167-48098AFDEB31}" srcOrd="0" destOrd="0" presId="urn:microsoft.com/office/officeart/2005/8/layout/vList2"/>
    <dgm:cxn modelId="{B738E398-8E57-4123-932B-1734BB64098E}" srcId="{976EA67F-6004-4887-B63B-E39BAFA76CBC}" destId="{C08141E4-630D-4D30-B4CC-2470081BE946}" srcOrd="0" destOrd="0" parTransId="{152E0DA8-F199-4802-93B5-C69F469684E5}" sibTransId="{02D28F76-F72A-44CC-A602-DFB7BE761FBD}"/>
    <dgm:cxn modelId="{78E52C3F-6EB2-4290-B8D2-869B89D9B681}" type="presOf" srcId="{C08141E4-630D-4D30-B4CC-2470081BE946}" destId="{4C651F1E-3D08-4315-8CFE-10248A0F3D7A}" srcOrd="0" destOrd="0" presId="urn:microsoft.com/office/officeart/2005/8/layout/vList2"/>
    <dgm:cxn modelId="{AE5A8AFD-F8DB-42A9-8353-B91B5B044919}" type="presParOf" srcId="{E9B098DD-6FE2-43A1-8167-48098AFDEB31}" destId="{4C651F1E-3D08-4315-8CFE-10248A0F3D7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337A6D8-714F-4CF3-ABF1-8183E9B4A609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024721-54F7-4900-AC34-5CF5061965D4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- Благоустройство территорий общего пользования (памятники, скверы, парки…)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93235450-FE9D-42CB-8C3A-190E3F788BA6}" type="parTrans" cxnId="{6DF1B064-9FD8-4990-AAD2-9304CC4B4B66}">
      <dgm:prSet/>
      <dgm:spPr/>
      <dgm:t>
        <a:bodyPr/>
        <a:lstStyle/>
        <a:p>
          <a:endParaRPr lang="ru-RU"/>
        </a:p>
      </dgm:t>
    </dgm:pt>
    <dgm:pt modelId="{7547D4A7-FC85-45C2-8B92-F1F9650CF442}" type="sibTrans" cxnId="{6DF1B064-9FD8-4990-AAD2-9304CC4B4B66}">
      <dgm:prSet/>
      <dgm:spPr/>
      <dgm:t>
        <a:bodyPr/>
        <a:lstStyle/>
        <a:p>
          <a:endParaRPr lang="ru-RU"/>
        </a:p>
      </dgm:t>
    </dgm:pt>
    <dgm:pt modelId="{39D43C20-EAC2-4464-A265-3D21C7DA9248}" type="pres">
      <dgm:prSet presAssocID="{6337A6D8-714F-4CF3-ABF1-8183E9B4A6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112A04-4232-4991-AC11-B0072B0F9906}" type="pres">
      <dgm:prSet presAssocID="{0E024721-54F7-4900-AC34-5CF5061965D4}" presName="parentText" presStyleLbl="node1" presStyleIdx="0" presStyleCnt="1" custLinFactNeighborX="-9259" custLinFactNeighborY="-30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F1B064-9FD8-4990-AAD2-9304CC4B4B66}" srcId="{6337A6D8-714F-4CF3-ABF1-8183E9B4A609}" destId="{0E024721-54F7-4900-AC34-5CF5061965D4}" srcOrd="0" destOrd="0" parTransId="{93235450-FE9D-42CB-8C3A-190E3F788BA6}" sibTransId="{7547D4A7-FC85-45C2-8B92-F1F9650CF442}"/>
    <dgm:cxn modelId="{2558BECF-19FA-41E9-AC65-CD0817497508}" type="presOf" srcId="{0E024721-54F7-4900-AC34-5CF5061965D4}" destId="{5F112A04-4232-4991-AC11-B0072B0F9906}" srcOrd="0" destOrd="0" presId="urn:microsoft.com/office/officeart/2005/8/layout/vList2"/>
    <dgm:cxn modelId="{CB51EB6B-2CC3-4008-B74B-9D6D866813F3}" type="presOf" srcId="{6337A6D8-714F-4CF3-ABF1-8183E9B4A609}" destId="{39D43C20-EAC2-4464-A265-3D21C7DA9248}" srcOrd="0" destOrd="0" presId="urn:microsoft.com/office/officeart/2005/8/layout/vList2"/>
    <dgm:cxn modelId="{16B22D59-DFF5-4062-93F7-70A8870951BF}" type="presParOf" srcId="{39D43C20-EAC2-4464-A265-3D21C7DA9248}" destId="{5F112A04-4232-4991-AC11-B0072B0F99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83206EF-09BE-4184-8A1A-929C425CCDE1}" type="doc">
      <dgm:prSet loTypeId="urn:microsoft.com/office/officeart/2005/8/layout/vList2" loCatId="list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586DAF57-6439-4BB1-AB66-B60BEB490A09}">
      <dgm:prSet/>
      <dgm:spPr/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</a:rPr>
            <a:t>Благоустройство сельских территорий</a:t>
          </a:r>
          <a:endParaRPr lang="ru-RU" dirty="0">
            <a:solidFill>
              <a:schemeClr val="tx1"/>
            </a:solidFill>
          </a:endParaRPr>
        </a:p>
      </dgm:t>
    </dgm:pt>
    <dgm:pt modelId="{8E8DA430-3C20-427C-BF98-441795D72DBE}" type="parTrans" cxnId="{B3FE326C-9374-40CB-A569-531A68469899}">
      <dgm:prSet/>
      <dgm:spPr/>
      <dgm:t>
        <a:bodyPr/>
        <a:lstStyle/>
        <a:p>
          <a:endParaRPr lang="ru-RU"/>
        </a:p>
      </dgm:t>
    </dgm:pt>
    <dgm:pt modelId="{9ED91F67-64FB-4804-93D3-8BCD69C20A60}" type="sibTrans" cxnId="{B3FE326C-9374-40CB-A569-531A68469899}">
      <dgm:prSet/>
      <dgm:spPr/>
      <dgm:t>
        <a:bodyPr/>
        <a:lstStyle/>
        <a:p>
          <a:endParaRPr lang="ru-RU"/>
        </a:p>
      </dgm:t>
    </dgm:pt>
    <dgm:pt modelId="{E514A120-81C7-403D-B147-C2FFFFB3069C}" type="pres">
      <dgm:prSet presAssocID="{E83206EF-09BE-4184-8A1A-929C425CCD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BF3AFF-0502-4E21-A977-F8037BC5F1F8}" type="pres">
      <dgm:prSet presAssocID="{586DAF57-6439-4BB1-AB66-B60BEB490A09}" presName="parentText" presStyleLbl="node1" presStyleIdx="0" presStyleCnt="1" custLinFactNeighborX="-1108" custLinFactNeighborY="-137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FE326C-9374-40CB-A569-531A68469899}" srcId="{E83206EF-09BE-4184-8A1A-929C425CCDE1}" destId="{586DAF57-6439-4BB1-AB66-B60BEB490A09}" srcOrd="0" destOrd="0" parTransId="{8E8DA430-3C20-427C-BF98-441795D72DBE}" sibTransId="{9ED91F67-64FB-4804-93D3-8BCD69C20A60}"/>
    <dgm:cxn modelId="{C10453A8-8DFA-41E3-9536-2630B2F5EB60}" type="presOf" srcId="{586DAF57-6439-4BB1-AB66-B60BEB490A09}" destId="{34BF3AFF-0502-4E21-A977-F8037BC5F1F8}" srcOrd="0" destOrd="0" presId="urn:microsoft.com/office/officeart/2005/8/layout/vList2"/>
    <dgm:cxn modelId="{BEF9B913-C8C1-4402-BC86-8F3303A37185}" type="presOf" srcId="{E83206EF-09BE-4184-8A1A-929C425CCDE1}" destId="{E514A120-81C7-403D-B147-C2FFFFB3069C}" srcOrd="0" destOrd="0" presId="urn:microsoft.com/office/officeart/2005/8/layout/vList2"/>
    <dgm:cxn modelId="{83FE0197-2897-4FF9-915E-0389621F8B15}" type="presParOf" srcId="{E514A120-81C7-403D-B147-C2FFFFB3069C}" destId="{34BF3AFF-0502-4E21-A977-F8037BC5F1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C5CF017-76BC-43A8-923C-B53318139641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D25DFF-D463-468F-B51F-289AE867F1F3}" type="pres">
      <dgm:prSet presAssocID="{AC5CF017-76BC-43A8-923C-B5331813964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A774ECA-99EA-4DCD-8749-91E36D20F051}" type="presOf" srcId="{AC5CF017-76BC-43A8-923C-B53318139641}" destId="{A9D25DFF-D463-468F-B51F-289AE867F1F3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C5CF017-76BC-43A8-923C-B53318139641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6966D3-E2AB-4BC6-A54E-00172C316D0A}">
      <dgm:prSet/>
      <dgm:spPr/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</a:rPr>
            <a:t>Благоустройство сельских территорий</a:t>
          </a:r>
        </a:p>
      </dgm:t>
    </dgm:pt>
    <dgm:pt modelId="{914562A5-C3FD-4357-8672-439356264351}" type="sibTrans" cxnId="{1B1E8AE3-22BF-4A3C-9165-6C98D0FE51FE}">
      <dgm:prSet/>
      <dgm:spPr/>
      <dgm:t>
        <a:bodyPr/>
        <a:lstStyle/>
        <a:p>
          <a:endParaRPr lang="ru-RU"/>
        </a:p>
      </dgm:t>
    </dgm:pt>
    <dgm:pt modelId="{D6CDBB27-2A46-41FD-8CE0-EFA7E7818E62}" type="parTrans" cxnId="{1B1E8AE3-22BF-4A3C-9165-6C98D0FE51FE}">
      <dgm:prSet/>
      <dgm:spPr/>
      <dgm:t>
        <a:bodyPr/>
        <a:lstStyle/>
        <a:p>
          <a:endParaRPr lang="ru-RU"/>
        </a:p>
      </dgm:t>
    </dgm:pt>
    <dgm:pt modelId="{85E5E79C-61F2-41B8-9013-29B2A324E74B}" type="pres">
      <dgm:prSet presAssocID="{AC5CF017-76BC-43A8-923C-B5331813964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FD05F2-8248-4D1E-A81A-D613EF92925D}" type="pres">
      <dgm:prSet presAssocID="{A06966D3-E2AB-4BC6-A54E-00172C316D0A}" presName="comp" presStyleCnt="0"/>
      <dgm:spPr/>
    </dgm:pt>
    <dgm:pt modelId="{45E4B699-A2C0-4E03-8514-DA154E14FF21}" type="pres">
      <dgm:prSet presAssocID="{A06966D3-E2AB-4BC6-A54E-00172C316D0A}" presName="box" presStyleLbl="node1" presStyleIdx="0" presStyleCnt="1" custLinFactNeighborX="11667" custLinFactNeighborY="79310"/>
      <dgm:spPr/>
      <dgm:t>
        <a:bodyPr/>
        <a:lstStyle/>
        <a:p>
          <a:endParaRPr lang="ru-RU"/>
        </a:p>
      </dgm:t>
    </dgm:pt>
    <dgm:pt modelId="{204A592B-9920-4FA8-AFAA-A0A895E19CF4}" type="pres">
      <dgm:prSet presAssocID="{A06966D3-E2AB-4BC6-A54E-00172C316D0A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023BF91-8AF3-40FD-9569-06C59DF32B0C}" type="pres">
      <dgm:prSet presAssocID="{A06966D3-E2AB-4BC6-A54E-00172C316D0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10EB62-A92E-4109-8B1C-0F3E821BB109}" type="presOf" srcId="{A06966D3-E2AB-4BC6-A54E-00172C316D0A}" destId="{4023BF91-8AF3-40FD-9569-06C59DF32B0C}" srcOrd="1" destOrd="0" presId="urn:microsoft.com/office/officeart/2005/8/layout/vList4"/>
    <dgm:cxn modelId="{F0AAADA5-7689-4699-85C4-795695440A0A}" type="presOf" srcId="{A06966D3-E2AB-4BC6-A54E-00172C316D0A}" destId="{45E4B699-A2C0-4E03-8514-DA154E14FF21}" srcOrd="0" destOrd="0" presId="urn:microsoft.com/office/officeart/2005/8/layout/vList4"/>
    <dgm:cxn modelId="{BEE9F471-BB28-4989-8A5D-5684C31145E3}" type="presOf" srcId="{AC5CF017-76BC-43A8-923C-B53318139641}" destId="{85E5E79C-61F2-41B8-9013-29B2A324E74B}" srcOrd="0" destOrd="0" presId="urn:microsoft.com/office/officeart/2005/8/layout/vList4"/>
    <dgm:cxn modelId="{1B1E8AE3-22BF-4A3C-9165-6C98D0FE51FE}" srcId="{AC5CF017-76BC-43A8-923C-B53318139641}" destId="{A06966D3-E2AB-4BC6-A54E-00172C316D0A}" srcOrd="0" destOrd="0" parTransId="{D6CDBB27-2A46-41FD-8CE0-EFA7E7818E62}" sibTransId="{914562A5-C3FD-4357-8672-439356264351}"/>
    <dgm:cxn modelId="{72962E97-E651-43D3-A258-578DC8586621}" type="presParOf" srcId="{85E5E79C-61F2-41B8-9013-29B2A324E74B}" destId="{DBFD05F2-8248-4D1E-A81A-D613EF92925D}" srcOrd="0" destOrd="0" presId="urn:microsoft.com/office/officeart/2005/8/layout/vList4"/>
    <dgm:cxn modelId="{A7BB9CEC-8083-4DF8-9CD0-87BD349A2163}" type="presParOf" srcId="{DBFD05F2-8248-4D1E-A81A-D613EF92925D}" destId="{45E4B699-A2C0-4E03-8514-DA154E14FF21}" srcOrd="0" destOrd="0" presId="urn:microsoft.com/office/officeart/2005/8/layout/vList4"/>
    <dgm:cxn modelId="{76BFDEC5-7E1C-4579-8AAB-97F1BABD2536}" type="presParOf" srcId="{DBFD05F2-8248-4D1E-A81A-D613EF92925D}" destId="{204A592B-9920-4FA8-AFAA-A0A895E19CF4}" srcOrd="1" destOrd="0" presId="urn:microsoft.com/office/officeart/2005/8/layout/vList4"/>
    <dgm:cxn modelId="{3A987B25-4E3D-4E6C-9DC3-5DCF9E43B67B}" type="presParOf" srcId="{DBFD05F2-8248-4D1E-A81A-D613EF92925D}" destId="{4023BF91-8AF3-40FD-9569-06C59DF32B0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337A6D8-714F-4CF3-ABF1-8183E9B4A609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024721-54F7-4900-AC34-5CF5061965D4}">
      <dgm:prSet/>
      <dgm:spPr/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</a:rPr>
            <a:t>Софинансирование муниципальных программ по развитию преобразованных муниципальных образований</a:t>
          </a:r>
          <a:endParaRPr lang="ru-RU" b="1" dirty="0">
            <a:solidFill>
              <a:schemeClr val="tx1"/>
            </a:solidFill>
          </a:endParaRPr>
        </a:p>
      </dgm:t>
    </dgm:pt>
    <dgm:pt modelId="{93235450-FE9D-42CB-8C3A-190E3F788BA6}" type="parTrans" cxnId="{6DF1B064-9FD8-4990-AAD2-9304CC4B4B66}">
      <dgm:prSet/>
      <dgm:spPr/>
      <dgm:t>
        <a:bodyPr/>
        <a:lstStyle/>
        <a:p>
          <a:endParaRPr lang="ru-RU"/>
        </a:p>
      </dgm:t>
    </dgm:pt>
    <dgm:pt modelId="{7547D4A7-FC85-45C2-8B92-F1F9650CF442}" type="sibTrans" cxnId="{6DF1B064-9FD8-4990-AAD2-9304CC4B4B66}">
      <dgm:prSet/>
      <dgm:spPr/>
      <dgm:t>
        <a:bodyPr/>
        <a:lstStyle/>
        <a:p>
          <a:endParaRPr lang="ru-RU"/>
        </a:p>
      </dgm:t>
    </dgm:pt>
    <dgm:pt modelId="{39D43C20-EAC2-4464-A265-3D21C7DA9248}" type="pres">
      <dgm:prSet presAssocID="{6337A6D8-714F-4CF3-ABF1-8183E9B4A6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112A04-4232-4991-AC11-B0072B0F9906}" type="pres">
      <dgm:prSet presAssocID="{0E024721-54F7-4900-AC34-5CF5061965D4}" presName="parentText" presStyleLbl="node1" presStyleIdx="0" presStyleCnt="1" custLinFactNeighborY="54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F1B064-9FD8-4990-AAD2-9304CC4B4B66}" srcId="{6337A6D8-714F-4CF3-ABF1-8183E9B4A609}" destId="{0E024721-54F7-4900-AC34-5CF5061965D4}" srcOrd="0" destOrd="0" parTransId="{93235450-FE9D-42CB-8C3A-190E3F788BA6}" sibTransId="{7547D4A7-FC85-45C2-8B92-F1F9650CF442}"/>
    <dgm:cxn modelId="{BAC472EC-8007-4FA1-AAF8-84DEF531A264}" type="presOf" srcId="{6337A6D8-714F-4CF3-ABF1-8183E9B4A609}" destId="{39D43C20-EAC2-4464-A265-3D21C7DA9248}" srcOrd="0" destOrd="0" presId="urn:microsoft.com/office/officeart/2005/8/layout/vList2"/>
    <dgm:cxn modelId="{82C93E2B-3F20-4C1C-9C8A-0F33B5E74296}" type="presOf" srcId="{0E024721-54F7-4900-AC34-5CF5061965D4}" destId="{5F112A04-4232-4991-AC11-B0072B0F9906}" srcOrd="0" destOrd="0" presId="urn:microsoft.com/office/officeart/2005/8/layout/vList2"/>
    <dgm:cxn modelId="{5FF973D2-7897-467E-AA2B-BD73B6969809}" type="presParOf" srcId="{39D43C20-EAC2-4464-A265-3D21C7DA9248}" destId="{5F112A04-4232-4991-AC11-B0072B0F99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76EA67F-6004-4887-B63B-E39BAFA76CBC}" type="doc">
      <dgm:prSet loTypeId="urn:microsoft.com/office/officeart/2005/8/layout/vList2" loCatId="list" qsTypeId="urn:microsoft.com/office/officeart/2005/8/quickstyle/3d3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C08141E4-630D-4D30-B4CC-2470081BE946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Обеспечение деятельности МБУ «Центр комплексного обслуживания"</a:t>
          </a:r>
          <a:endParaRPr lang="ru-RU" sz="1600" b="1" u="none" dirty="0">
            <a:solidFill>
              <a:schemeClr val="tx1"/>
            </a:solidFill>
          </a:endParaRPr>
        </a:p>
      </dgm:t>
    </dgm:pt>
    <dgm:pt modelId="{152E0DA8-F199-4802-93B5-C69F469684E5}" type="parTrans" cxnId="{B738E398-8E57-4123-932B-1734BB64098E}">
      <dgm:prSet/>
      <dgm:spPr/>
      <dgm:t>
        <a:bodyPr/>
        <a:lstStyle/>
        <a:p>
          <a:endParaRPr lang="ru-RU"/>
        </a:p>
      </dgm:t>
    </dgm:pt>
    <dgm:pt modelId="{02D28F76-F72A-44CC-A602-DFB7BE761FBD}" type="sibTrans" cxnId="{B738E398-8E57-4123-932B-1734BB64098E}">
      <dgm:prSet/>
      <dgm:spPr/>
      <dgm:t>
        <a:bodyPr/>
        <a:lstStyle/>
        <a:p>
          <a:endParaRPr lang="ru-RU"/>
        </a:p>
      </dgm:t>
    </dgm:pt>
    <dgm:pt modelId="{E9B098DD-6FE2-43A1-8167-48098AFDEB31}" type="pres">
      <dgm:prSet presAssocID="{976EA67F-6004-4887-B63B-E39BAFA76C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651F1E-3D08-4315-8CFE-10248A0F3D7A}" type="pres">
      <dgm:prSet presAssocID="{C08141E4-630D-4D30-B4CC-2470081BE946}" presName="parentText" presStyleLbl="node1" presStyleIdx="0" presStyleCnt="1" custLinFactNeighborY="82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C4A5FB-07F3-443E-B831-270E91CE7F35}" type="presOf" srcId="{C08141E4-630D-4D30-B4CC-2470081BE946}" destId="{4C651F1E-3D08-4315-8CFE-10248A0F3D7A}" srcOrd="0" destOrd="0" presId="urn:microsoft.com/office/officeart/2005/8/layout/vList2"/>
    <dgm:cxn modelId="{D3B3DBB6-D3BE-4C0A-8359-D791EE40B56B}" type="presOf" srcId="{976EA67F-6004-4887-B63B-E39BAFA76CBC}" destId="{E9B098DD-6FE2-43A1-8167-48098AFDEB31}" srcOrd="0" destOrd="0" presId="urn:microsoft.com/office/officeart/2005/8/layout/vList2"/>
    <dgm:cxn modelId="{B738E398-8E57-4123-932B-1734BB64098E}" srcId="{976EA67F-6004-4887-B63B-E39BAFA76CBC}" destId="{C08141E4-630D-4D30-B4CC-2470081BE946}" srcOrd="0" destOrd="0" parTransId="{152E0DA8-F199-4802-93B5-C69F469684E5}" sibTransId="{02D28F76-F72A-44CC-A602-DFB7BE761FBD}"/>
    <dgm:cxn modelId="{6C664DC5-9D10-460D-A921-5CE7A33B5747}" type="presParOf" srcId="{E9B098DD-6FE2-43A1-8167-48098AFDEB31}" destId="{4C651F1E-3D08-4315-8CFE-10248A0F3D7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C6CB5F-3B2D-4FEF-B01E-1943953A8972}" type="doc">
      <dgm:prSet loTypeId="urn:microsoft.com/office/officeart/2005/8/layout/vList2" loCatId="list" qsTypeId="urn:microsoft.com/office/officeart/2005/8/quickstyle/3d3" qsCatId="3D" csTypeId="urn:microsoft.com/office/officeart/2005/8/colors/accent5_2" csCatId="accent5"/>
      <dgm:spPr/>
      <dgm:t>
        <a:bodyPr/>
        <a:lstStyle/>
        <a:p>
          <a:endParaRPr lang="ru-RU"/>
        </a:p>
      </dgm:t>
    </dgm:pt>
    <dgm:pt modelId="{529497A7-FC75-4CD8-95A0-8C4985897AC0}">
      <dgm:prSet/>
      <dgm:spPr/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</a:rPr>
            <a:t>Отдел инфраструктуры и ЖКХ</a:t>
          </a:r>
          <a:endParaRPr lang="ru-RU" b="1" dirty="0">
            <a:solidFill>
              <a:schemeClr val="tx1"/>
            </a:solidFill>
          </a:endParaRPr>
        </a:p>
      </dgm:t>
    </dgm:pt>
    <dgm:pt modelId="{DA92E48F-3127-4E02-ACD0-9FF5B618FD80}" type="parTrans" cxnId="{5BF8E385-D2B7-4E8A-8D9D-06BBFDB304CB}">
      <dgm:prSet/>
      <dgm:spPr/>
      <dgm:t>
        <a:bodyPr/>
        <a:lstStyle/>
        <a:p>
          <a:endParaRPr lang="ru-RU"/>
        </a:p>
      </dgm:t>
    </dgm:pt>
    <dgm:pt modelId="{1806A126-2B78-49D5-8BA5-F52E0B93EF7D}" type="sibTrans" cxnId="{5BF8E385-D2B7-4E8A-8D9D-06BBFDB304CB}">
      <dgm:prSet/>
      <dgm:spPr/>
      <dgm:t>
        <a:bodyPr/>
        <a:lstStyle/>
        <a:p>
          <a:endParaRPr lang="ru-RU"/>
        </a:p>
      </dgm:t>
    </dgm:pt>
    <dgm:pt modelId="{129E87C4-76C1-4C7E-9EFB-81B99476185F}" type="pres">
      <dgm:prSet presAssocID="{02C6CB5F-3B2D-4FEF-B01E-1943953A89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F0F46E-D993-4607-8269-BB04B340F63C}" type="pres">
      <dgm:prSet presAssocID="{529497A7-FC75-4CD8-95A0-8C4985897AC0}" presName="parentText" presStyleLbl="node1" presStyleIdx="0" presStyleCnt="1" custLinFactNeighborX="-3011" custLinFactNeighborY="-73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F8E385-D2B7-4E8A-8D9D-06BBFDB304CB}" srcId="{02C6CB5F-3B2D-4FEF-B01E-1943953A8972}" destId="{529497A7-FC75-4CD8-95A0-8C4985897AC0}" srcOrd="0" destOrd="0" parTransId="{DA92E48F-3127-4E02-ACD0-9FF5B618FD80}" sibTransId="{1806A126-2B78-49D5-8BA5-F52E0B93EF7D}"/>
    <dgm:cxn modelId="{FB4C0062-51FF-4019-86B3-94B1573DEE91}" type="presOf" srcId="{529497A7-FC75-4CD8-95A0-8C4985897AC0}" destId="{21F0F46E-D993-4607-8269-BB04B340F63C}" srcOrd="0" destOrd="0" presId="urn:microsoft.com/office/officeart/2005/8/layout/vList2"/>
    <dgm:cxn modelId="{B6B43B5F-519B-4109-9DC0-4E4DA4846DF6}" type="presOf" srcId="{02C6CB5F-3B2D-4FEF-B01E-1943953A8972}" destId="{129E87C4-76C1-4C7E-9EFB-81B99476185F}" srcOrd="0" destOrd="0" presId="urn:microsoft.com/office/officeart/2005/8/layout/vList2"/>
    <dgm:cxn modelId="{DAC69407-0E7F-4D81-954E-8EC31B7E8CF6}" type="presParOf" srcId="{129E87C4-76C1-4C7E-9EFB-81B99476185F}" destId="{21F0F46E-D993-4607-8269-BB04B340F6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76EA67F-6004-4887-B63B-E39BAFA76CBC}" type="doc">
      <dgm:prSet loTypeId="urn:microsoft.com/office/officeart/2005/8/layout/vList2" loCatId="list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C08141E4-630D-4D30-B4CC-2470081BE946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МКУ «Ашапский территориальный отдел»</a:t>
          </a:r>
          <a:endParaRPr lang="ru-RU" b="1" u="none" dirty="0">
            <a:solidFill>
              <a:schemeClr val="tx1"/>
            </a:solidFill>
          </a:endParaRPr>
        </a:p>
      </dgm:t>
    </dgm:pt>
    <dgm:pt modelId="{152E0DA8-F199-4802-93B5-C69F469684E5}" type="parTrans" cxnId="{B738E398-8E57-4123-932B-1734BB64098E}">
      <dgm:prSet/>
      <dgm:spPr/>
      <dgm:t>
        <a:bodyPr/>
        <a:lstStyle/>
        <a:p>
          <a:endParaRPr lang="ru-RU"/>
        </a:p>
      </dgm:t>
    </dgm:pt>
    <dgm:pt modelId="{02D28F76-F72A-44CC-A602-DFB7BE761FBD}" type="sibTrans" cxnId="{B738E398-8E57-4123-932B-1734BB64098E}">
      <dgm:prSet/>
      <dgm:spPr/>
      <dgm:t>
        <a:bodyPr/>
        <a:lstStyle/>
        <a:p>
          <a:endParaRPr lang="ru-RU"/>
        </a:p>
      </dgm:t>
    </dgm:pt>
    <dgm:pt modelId="{E9B098DD-6FE2-43A1-8167-48098AFDEB31}" type="pres">
      <dgm:prSet presAssocID="{976EA67F-6004-4887-B63B-E39BAFA76C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651F1E-3D08-4315-8CFE-10248A0F3D7A}" type="pres">
      <dgm:prSet presAssocID="{C08141E4-630D-4D30-B4CC-2470081BE946}" presName="parentText" presStyleLbl="node1" presStyleIdx="0" presStyleCnt="1" custLinFactNeighborX="-2439" custLinFactNeighborY="-2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1C0A40-C021-44FD-830D-DA6BB42F6122}" type="presOf" srcId="{976EA67F-6004-4887-B63B-E39BAFA76CBC}" destId="{E9B098DD-6FE2-43A1-8167-48098AFDEB31}" srcOrd="0" destOrd="0" presId="urn:microsoft.com/office/officeart/2005/8/layout/vList2"/>
    <dgm:cxn modelId="{B738E398-8E57-4123-932B-1734BB64098E}" srcId="{976EA67F-6004-4887-B63B-E39BAFA76CBC}" destId="{C08141E4-630D-4D30-B4CC-2470081BE946}" srcOrd="0" destOrd="0" parTransId="{152E0DA8-F199-4802-93B5-C69F469684E5}" sibTransId="{02D28F76-F72A-44CC-A602-DFB7BE761FBD}"/>
    <dgm:cxn modelId="{F6091E1C-71DB-4D2A-A7E6-0D556A3A17B6}" type="presOf" srcId="{C08141E4-630D-4D30-B4CC-2470081BE946}" destId="{4C651F1E-3D08-4315-8CFE-10248A0F3D7A}" srcOrd="0" destOrd="0" presId="urn:microsoft.com/office/officeart/2005/8/layout/vList2"/>
    <dgm:cxn modelId="{B069393A-2A34-44F6-96EF-9D3730A6A101}" type="presParOf" srcId="{E9B098DD-6FE2-43A1-8167-48098AFDEB31}" destId="{4C651F1E-3D08-4315-8CFE-10248A0F3D7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76EA67F-6004-4887-B63B-E39BAFA76CBC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8141E4-630D-4D30-B4CC-2470081BE946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МКУ «Карьёвский территориальный отдел»</a:t>
          </a:r>
          <a:endParaRPr lang="ru-RU" b="1" u="none" dirty="0">
            <a:solidFill>
              <a:schemeClr val="tx1"/>
            </a:solidFill>
          </a:endParaRPr>
        </a:p>
      </dgm:t>
    </dgm:pt>
    <dgm:pt modelId="{152E0DA8-F199-4802-93B5-C69F469684E5}" type="parTrans" cxnId="{B738E398-8E57-4123-932B-1734BB64098E}">
      <dgm:prSet/>
      <dgm:spPr/>
      <dgm:t>
        <a:bodyPr/>
        <a:lstStyle/>
        <a:p>
          <a:endParaRPr lang="ru-RU"/>
        </a:p>
      </dgm:t>
    </dgm:pt>
    <dgm:pt modelId="{02D28F76-F72A-44CC-A602-DFB7BE761FBD}" type="sibTrans" cxnId="{B738E398-8E57-4123-932B-1734BB64098E}">
      <dgm:prSet/>
      <dgm:spPr/>
      <dgm:t>
        <a:bodyPr/>
        <a:lstStyle/>
        <a:p>
          <a:endParaRPr lang="ru-RU"/>
        </a:p>
      </dgm:t>
    </dgm:pt>
    <dgm:pt modelId="{E9B098DD-6FE2-43A1-8167-48098AFDEB31}" type="pres">
      <dgm:prSet presAssocID="{976EA67F-6004-4887-B63B-E39BAFA76C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651F1E-3D08-4315-8CFE-10248A0F3D7A}" type="pres">
      <dgm:prSet presAssocID="{C08141E4-630D-4D30-B4CC-2470081BE946}" presName="parentText" presStyleLbl="node1" presStyleIdx="0" presStyleCnt="1" custLinFactNeighborY="330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38E398-8E57-4123-932B-1734BB64098E}" srcId="{976EA67F-6004-4887-B63B-E39BAFA76CBC}" destId="{C08141E4-630D-4D30-B4CC-2470081BE946}" srcOrd="0" destOrd="0" parTransId="{152E0DA8-F199-4802-93B5-C69F469684E5}" sibTransId="{02D28F76-F72A-44CC-A602-DFB7BE761FBD}"/>
    <dgm:cxn modelId="{C2D27C1C-F8BC-49DC-89D3-66E140DFE660}" type="presOf" srcId="{C08141E4-630D-4D30-B4CC-2470081BE946}" destId="{4C651F1E-3D08-4315-8CFE-10248A0F3D7A}" srcOrd="0" destOrd="0" presId="urn:microsoft.com/office/officeart/2005/8/layout/vList2"/>
    <dgm:cxn modelId="{C601930F-E2E5-4705-9F30-AEA1136D16C2}" type="presOf" srcId="{976EA67F-6004-4887-B63B-E39BAFA76CBC}" destId="{E9B098DD-6FE2-43A1-8167-48098AFDEB31}" srcOrd="0" destOrd="0" presId="urn:microsoft.com/office/officeart/2005/8/layout/vList2"/>
    <dgm:cxn modelId="{9A94FE54-D4E1-47F4-9A7F-B9A5AE937505}" type="presParOf" srcId="{E9B098DD-6FE2-43A1-8167-48098AFDEB31}" destId="{4C651F1E-3D08-4315-8CFE-10248A0F3D7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76EA67F-6004-4887-B63B-E39BAFA76CBC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8141E4-630D-4D30-B4CC-2470081BE946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МКУ «Медянский территориальный отдел»</a:t>
          </a:r>
          <a:endParaRPr lang="ru-RU" b="1" u="none" dirty="0">
            <a:solidFill>
              <a:schemeClr val="tx1"/>
            </a:solidFill>
          </a:endParaRPr>
        </a:p>
      </dgm:t>
    </dgm:pt>
    <dgm:pt modelId="{152E0DA8-F199-4802-93B5-C69F469684E5}" type="parTrans" cxnId="{B738E398-8E57-4123-932B-1734BB64098E}">
      <dgm:prSet/>
      <dgm:spPr/>
      <dgm:t>
        <a:bodyPr/>
        <a:lstStyle/>
        <a:p>
          <a:endParaRPr lang="ru-RU"/>
        </a:p>
      </dgm:t>
    </dgm:pt>
    <dgm:pt modelId="{02D28F76-F72A-44CC-A602-DFB7BE761FBD}" type="sibTrans" cxnId="{B738E398-8E57-4123-932B-1734BB64098E}">
      <dgm:prSet/>
      <dgm:spPr/>
      <dgm:t>
        <a:bodyPr/>
        <a:lstStyle/>
        <a:p>
          <a:endParaRPr lang="ru-RU"/>
        </a:p>
      </dgm:t>
    </dgm:pt>
    <dgm:pt modelId="{E9B098DD-6FE2-43A1-8167-48098AFDEB31}" type="pres">
      <dgm:prSet presAssocID="{976EA67F-6004-4887-B63B-E39BAFA76C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651F1E-3D08-4315-8CFE-10248A0F3D7A}" type="pres">
      <dgm:prSet presAssocID="{C08141E4-630D-4D30-B4CC-2470081BE946}" presName="parentText" presStyleLbl="node1" presStyleIdx="0" presStyleCnt="1" custLinFactNeighborY="104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58A142-B5CE-4719-9496-E1E55765A107}" type="presOf" srcId="{C08141E4-630D-4D30-B4CC-2470081BE946}" destId="{4C651F1E-3D08-4315-8CFE-10248A0F3D7A}" srcOrd="0" destOrd="0" presId="urn:microsoft.com/office/officeart/2005/8/layout/vList2"/>
    <dgm:cxn modelId="{B738E398-8E57-4123-932B-1734BB64098E}" srcId="{976EA67F-6004-4887-B63B-E39BAFA76CBC}" destId="{C08141E4-630D-4D30-B4CC-2470081BE946}" srcOrd="0" destOrd="0" parTransId="{152E0DA8-F199-4802-93B5-C69F469684E5}" sibTransId="{02D28F76-F72A-44CC-A602-DFB7BE761FBD}"/>
    <dgm:cxn modelId="{504C08B0-162D-4343-ACB6-FE6D3E3A1299}" type="presOf" srcId="{976EA67F-6004-4887-B63B-E39BAFA76CBC}" destId="{E9B098DD-6FE2-43A1-8167-48098AFDEB31}" srcOrd="0" destOrd="0" presId="urn:microsoft.com/office/officeart/2005/8/layout/vList2"/>
    <dgm:cxn modelId="{650F9A85-3FF2-4E6E-AEEC-B25F380AFAE4}" type="presParOf" srcId="{E9B098DD-6FE2-43A1-8167-48098AFDEB31}" destId="{4C651F1E-3D08-4315-8CFE-10248A0F3D7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4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76EA67F-6004-4887-B63B-E39BAFA76CBC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8141E4-630D-4D30-B4CC-2470081BE946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МКУ «Красноясыльский  территориальный отдел» </a:t>
          </a:r>
          <a:endParaRPr lang="ru-RU" sz="1600" b="1" u="none" dirty="0">
            <a:solidFill>
              <a:schemeClr val="tx1"/>
            </a:solidFill>
          </a:endParaRPr>
        </a:p>
      </dgm:t>
    </dgm:pt>
    <dgm:pt modelId="{152E0DA8-F199-4802-93B5-C69F469684E5}" type="parTrans" cxnId="{B738E398-8E57-4123-932B-1734BB64098E}">
      <dgm:prSet/>
      <dgm:spPr/>
      <dgm:t>
        <a:bodyPr/>
        <a:lstStyle/>
        <a:p>
          <a:endParaRPr lang="ru-RU"/>
        </a:p>
      </dgm:t>
    </dgm:pt>
    <dgm:pt modelId="{02D28F76-F72A-44CC-A602-DFB7BE761FBD}" type="sibTrans" cxnId="{B738E398-8E57-4123-932B-1734BB64098E}">
      <dgm:prSet/>
      <dgm:spPr/>
      <dgm:t>
        <a:bodyPr/>
        <a:lstStyle/>
        <a:p>
          <a:endParaRPr lang="ru-RU"/>
        </a:p>
      </dgm:t>
    </dgm:pt>
    <dgm:pt modelId="{E9B098DD-6FE2-43A1-8167-48098AFDEB31}" type="pres">
      <dgm:prSet presAssocID="{976EA67F-6004-4887-B63B-E39BAFA76C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651F1E-3D08-4315-8CFE-10248A0F3D7A}" type="pres">
      <dgm:prSet presAssocID="{C08141E4-630D-4D30-B4CC-2470081BE946}" presName="parentText" presStyleLbl="node1" presStyleIdx="0" presStyleCnt="1" custLinFactY="100000" custLinFactNeighborX="-23087" custLinFactNeighborY="1665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F2947B-9438-4706-8947-F0790FB18DF0}" type="presOf" srcId="{C08141E4-630D-4D30-B4CC-2470081BE946}" destId="{4C651F1E-3D08-4315-8CFE-10248A0F3D7A}" srcOrd="0" destOrd="0" presId="urn:microsoft.com/office/officeart/2005/8/layout/vList2"/>
    <dgm:cxn modelId="{B738E398-8E57-4123-932B-1734BB64098E}" srcId="{976EA67F-6004-4887-B63B-E39BAFA76CBC}" destId="{C08141E4-630D-4D30-B4CC-2470081BE946}" srcOrd="0" destOrd="0" parTransId="{152E0DA8-F199-4802-93B5-C69F469684E5}" sibTransId="{02D28F76-F72A-44CC-A602-DFB7BE761FBD}"/>
    <dgm:cxn modelId="{14E7FC83-4258-4BFC-853F-B3CA241CE141}" type="presOf" srcId="{976EA67F-6004-4887-B63B-E39BAFA76CBC}" destId="{E9B098DD-6FE2-43A1-8167-48098AFDEB31}" srcOrd="0" destOrd="0" presId="urn:microsoft.com/office/officeart/2005/8/layout/vList2"/>
    <dgm:cxn modelId="{144848EC-1567-4847-B7AF-80804A28F4D4}" type="presParOf" srcId="{E9B098DD-6FE2-43A1-8167-48098AFDEB31}" destId="{4C651F1E-3D08-4315-8CFE-10248A0F3D7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4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337A6D8-714F-4CF3-ABF1-8183E9B4A609}" type="doc">
      <dgm:prSet loTypeId="urn:microsoft.com/office/officeart/2005/8/layout/vList2" loCatId="list" qsTypeId="urn:microsoft.com/office/officeart/2005/8/quickstyle/3d9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E024721-54F7-4900-AC34-5CF5061965D4}">
      <dgm:prSet custT="1"/>
      <dgm:spPr/>
      <dgm:t>
        <a:bodyPr/>
        <a:lstStyle/>
        <a:p>
          <a:pPr algn="ctr" rtl="0"/>
          <a:r>
            <a:rPr lang="ru-RU" sz="5400" b="1" dirty="0" smtClean="0">
              <a:solidFill>
                <a:schemeClr val="tx1"/>
              </a:solidFill>
            </a:rPr>
            <a:t>1+1</a:t>
          </a:r>
          <a:endParaRPr lang="ru-RU" sz="5400" b="1" dirty="0">
            <a:solidFill>
              <a:schemeClr val="tx1"/>
            </a:solidFill>
          </a:endParaRPr>
        </a:p>
      </dgm:t>
    </dgm:pt>
    <dgm:pt modelId="{93235450-FE9D-42CB-8C3A-190E3F788BA6}" type="parTrans" cxnId="{6DF1B064-9FD8-4990-AAD2-9304CC4B4B66}">
      <dgm:prSet/>
      <dgm:spPr/>
      <dgm:t>
        <a:bodyPr/>
        <a:lstStyle/>
        <a:p>
          <a:endParaRPr lang="ru-RU"/>
        </a:p>
      </dgm:t>
    </dgm:pt>
    <dgm:pt modelId="{7547D4A7-FC85-45C2-8B92-F1F9650CF442}" type="sibTrans" cxnId="{6DF1B064-9FD8-4990-AAD2-9304CC4B4B66}">
      <dgm:prSet/>
      <dgm:spPr/>
      <dgm:t>
        <a:bodyPr/>
        <a:lstStyle/>
        <a:p>
          <a:endParaRPr lang="ru-RU"/>
        </a:p>
      </dgm:t>
    </dgm:pt>
    <dgm:pt modelId="{39D43C20-EAC2-4464-A265-3D21C7DA9248}" type="pres">
      <dgm:prSet presAssocID="{6337A6D8-714F-4CF3-ABF1-8183E9B4A6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112A04-4232-4991-AC11-B0072B0F9906}" type="pres">
      <dgm:prSet presAssocID="{0E024721-54F7-4900-AC34-5CF5061965D4}" presName="parentText" presStyleLbl="node1" presStyleIdx="0" presStyleCnt="1" custLinFactNeighborX="-18501" custLinFactNeighborY="-332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F1B064-9FD8-4990-AAD2-9304CC4B4B66}" srcId="{6337A6D8-714F-4CF3-ABF1-8183E9B4A609}" destId="{0E024721-54F7-4900-AC34-5CF5061965D4}" srcOrd="0" destOrd="0" parTransId="{93235450-FE9D-42CB-8C3A-190E3F788BA6}" sibTransId="{7547D4A7-FC85-45C2-8B92-F1F9650CF442}"/>
    <dgm:cxn modelId="{E83A5A3A-C132-4333-B88A-57C987117C52}" type="presOf" srcId="{0E024721-54F7-4900-AC34-5CF5061965D4}" destId="{5F112A04-4232-4991-AC11-B0072B0F9906}" srcOrd="0" destOrd="0" presId="urn:microsoft.com/office/officeart/2005/8/layout/vList2"/>
    <dgm:cxn modelId="{69D2E8DB-AB67-48DC-8280-6EC4C95F5E35}" type="presOf" srcId="{6337A6D8-714F-4CF3-ABF1-8183E9B4A609}" destId="{39D43C20-EAC2-4464-A265-3D21C7DA9248}" srcOrd="0" destOrd="0" presId="urn:microsoft.com/office/officeart/2005/8/layout/vList2"/>
    <dgm:cxn modelId="{77AE779A-2392-4CAB-B108-AF6F75FFD44E}" type="presParOf" srcId="{39D43C20-EAC2-4464-A265-3D21C7DA9248}" destId="{5F112A04-4232-4991-AC11-B0072B0F9906}" srcOrd="0" destOrd="0" presId="urn:microsoft.com/office/officeart/2005/8/layout/vList2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83206EF-09BE-4184-8A1A-929C425CCDE1}" type="doc">
      <dgm:prSet loTypeId="urn:microsoft.com/office/officeart/2005/8/layout/vList2" loCatId="list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586DAF57-6439-4BB1-AB66-B60BEB490A09}">
      <dgm:prSet/>
      <dgm:spPr/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</a:rPr>
            <a:t>Аварийное расселение</a:t>
          </a:r>
          <a:endParaRPr lang="ru-RU" dirty="0">
            <a:solidFill>
              <a:schemeClr val="tx1"/>
            </a:solidFill>
          </a:endParaRPr>
        </a:p>
      </dgm:t>
    </dgm:pt>
    <dgm:pt modelId="{8E8DA430-3C20-427C-BF98-441795D72DBE}" type="parTrans" cxnId="{B3FE326C-9374-40CB-A569-531A68469899}">
      <dgm:prSet/>
      <dgm:spPr/>
      <dgm:t>
        <a:bodyPr/>
        <a:lstStyle/>
        <a:p>
          <a:endParaRPr lang="ru-RU"/>
        </a:p>
      </dgm:t>
    </dgm:pt>
    <dgm:pt modelId="{9ED91F67-64FB-4804-93D3-8BCD69C20A60}" type="sibTrans" cxnId="{B3FE326C-9374-40CB-A569-531A68469899}">
      <dgm:prSet/>
      <dgm:spPr/>
      <dgm:t>
        <a:bodyPr/>
        <a:lstStyle/>
        <a:p>
          <a:endParaRPr lang="ru-RU"/>
        </a:p>
      </dgm:t>
    </dgm:pt>
    <dgm:pt modelId="{E514A120-81C7-403D-B147-C2FFFFB3069C}" type="pres">
      <dgm:prSet presAssocID="{E83206EF-09BE-4184-8A1A-929C425CCD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BF3AFF-0502-4E21-A977-F8037BC5F1F8}" type="pres">
      <dgm:prSet presAssocID="{586DAF57-6439-4BB1-AB66-B60BEB490A09}" presName="parentText" presStyleLbl="node1" presStyleIdx="0" presStyleCnt="1" custLinFactNeighborX="-1108" custLinFactNeighborY="-137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FE326C-9374-40CB-A569-531A68469899}" srcId="{E83206EF-09BE-4184-8A1A-929C425CCDE1}" destId="{586DAF57-6439-4BB1-AB66-B60BEB490A09}" srcOrd="0" destOrd="0" parTransId="{8E8DA430-3C20-427C-BF98-441795D72DBE}" sibTransId="{9ED91F67-64FB-4804-93D3-8BCD69C20A60}"/>
    <dgm:cxn modelId="{4A07C887-E457-418C-8E49-09A68D5CC79B}" type="presOf" srcId="{586DAF57-6439-4BB1-AB66-B60BEB490A09}" destId="{34BF3AFF-0502-4E21-A977-F8037BC5F1F8}" srcOrd="0" destOrd="0" presId="urn:microsoft.com/office/officeart/2005/8/layout/vList2"/>
    <dgm:cxn modelId="{8EB62393-F160-428A-B04C-9B0BD4ACC4E3}" type="presOf" srcId="{E83206EF-09BE-4184-8A1A-929C425CCDE1}" destId="{E514A120-81C7-403D-B147-C2FFFFB3069C}" srcOrd="0" destOrd="0" presId="urn:microsoft.com/office/officeart/2005/8/layout/vList2"/>
    <dgm:cxn modelId="{46370018-E8CB-4727-BDBB-953DFB9D9707}" type="presParOf" srcId="{E514A120-81C7-403D-B147-C2FFFFB3069C}" destId="{34BF3AFF-0502-4E21-A977-F8037BC5F1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C5CF017-76BC-43A8-923C-B53318139641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D25DFF-D463-468F-B51F-289AE867F1F3}" type="pres">
      <dgm:prSet presAssocID="{AC5CF017-76BC-43A8-923C-B5331813964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649962E-44D8-4D11-A28C-488272794EA3}" type="presOf" srcId="{AC5CF017-76BC-43A8-923C-B53318139641}" destId="{A9D25DFF-D463-468F-B51F-289AE867F1F3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C5CF017-76BC-43A8-923C-B53318139641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6966D3-E2AB-4BC6-A54E-00172C316D0A}">
      <dgm:prSet/>
      <dgm:spPr/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</a:rPr>
            <a:t>«Расселение аварийного жилищного фонда на территории Ординского муниципального округа на 2020-2022 годы»</a:t>
          </a:r>
        </a:p>
      </dgm:t>
    </dgm:pt>
    <dgm:pt modelId="{914562A5-C3FD-4357-8672-439356264351}" type="sibTrans" cxnId="{1B1E8AE3-22BF-4A3C-9165-6C98D0FE51FE}">
      <dgm:prSet/>
      <dgm:spPr/>
      <dgm:t>
        <a:bodyPr/>
        <a:lstStyle/>
        <a:p>
          <a:endParaRPr lang="ru-RU"/>
        </a:p>
      </dgm:t>
    </dgm:pt>
    <dgm:pt modelId="{D6CDBB27-2A46-41FD-8CE0-EFA7E7818E62}" type="parTrans" cxnId="{1B1E8AE3-22BF-4A3C-9165-6C98D0FE51FE}">
      <dgm:prSet/>
      <dgm:spPr/>
      <dgm:t>
        <a:bodyPr/>
        <a:lstStyle/>
        <a:p>
          <a:endParaRPr lang="ru-RU"/>
        </a:p>
      </dgm:t>
    </dgm:pt>
    <dgm:pt modelId="{85E5E79C-61F2-41B8-9013-29B2A324E74B}" type="pres">
      <dgm:prSet presAssocID="{AC5CF017-76BC-43A8-923C-B5331813964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FD05F2-8248-4D1E-A81A-D613EF92925D}" type="pres">
      <dgm:prSet presAssocID="{A06966D3-E2AB-4BC6-A54E-00172C316D0A}" presName="comp" presStyleCnt="0"/>
      <dgm:spPr/>
    </dgm:pt>
    <dgm:pt modelId="{45E4B699-A2C0-4E03-8514-DA154E14FF21}" type="pres">
      <dgm:prSet presAssocID="{A06966D3-E2AB-4BC6-A54E-00172C316D0A}" presName="box" presStyleLbl="node1" presStyleIdx="0" presStyleCnt="1" custLinFactNeighborX="396" custLinFactNeighborY="5174"/>
      <dgm:spPr/>
      <dgm:t>
        <a:bodyPr/>
        <a:lstStyle/>
        <a:p>
          <a:endParaRPr lang="ru-RU"/>
        </a:p>
      </dgm:t>
    </dgm:pt>
    <dgm:pt modelId="{204A592B-9920-4FA8-AFAA-A0A895E19CF4}" type="pres">
      <dgm:prSet presAssocID="{A06966D3-E2AB-4BC6-A54E-00172C316D0A}" presName="img" presStyleLbl="fgImgPlace1" presStyleIdx="0" presStyleCnt="1" custScaleX="11971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023BF91-8AF3-40FD-9569-06C59DF32B0C}" type="pres">
      <dgm:prSet presAssocID="{A06966D3-E2AB-4BC6-A54E-00172C316D0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32EB7F-D0B8-4CA1-9FA6-7CD584A7BA51}" type="presOf" srcId="{A06966D3-E2AB-4BC6-A54E-00172C316D0A}" destId="{45E4B699-A2C0-4E03-8514-DA154E14FF21}" srcOrd="0" destOrd="0" presId="urn:microsoft.com/office/officeart/2005/8/layout/vList4"/>
    <dgm:cxn modelId="{288D2B08-F8B8-4646-815C-01346E913119}" type="presOf" srcId="{AC5CF017-76BC-43A8-923C-B53318139641}" destId="{85E5E79C-61F2-41B8-9013-29B2A324E74B}" srcOrd="0" destOrd="0" presId="urn:microsoft.com/office/officeart/2005/8/layout/vList4"/>
    <dgm:cxn modelId="{1B1E8AE3-22BF-4A3C-9165-6C98D0FE51FE}" srcId="{AC5CF017-76BC-43A8-923C-B53318139641}" destId="{A06966D3-E2AB-4BC6-A54E-00172C316D0A}" srcOrd="0" destOrd="0" parTransId="{D6CDBB27-2A46-41FD-8CE0-EFA7E7818E62}" sibTransId="{914562A5-C3FD-4357-8672-439356264351}"/>
    <dgm:cxn modelId="{B9F6A91B-C19F-4914-87BF-BEB75D1216D6}" type="presOf" srcId="{A06966D3-E2AB-4BC6-A54E-00172C316D0A}" destId="{4023BF91-8AF3-40FD-9569-06C59DF32B0C}" srcOrd="1" destOrd="0" presId="urn:microsoft.com/office/officeart/2005/8/layout/vList4"/>
    <dgm:cxn modelId="{31683A9A-D7DB-4693-9AE0-77314E00F313}" type="presParOf" srcId="{85E5E79C-61F2-41B8-9013-29B2A324E74B}" destId="{DBFD05F2-8248-4D1E-A81A-D613EF92925D}" srcOrd="0" destOrd="0" presId="urn:microsoft.com/office/officeart/2005/8/layout/vList4"/>
    <dgm:cxn modelId="{280675DD-256A-4A34-9EC5-EDBECD653437}" type="presParOf" srcId="{DBFD05F2-8248-4D1E-A81A-D613EF92925D}" destId="{45E4B699-A2C0-4E03-8514-DA154E14FF21}" srcOrd="0" destOrd="0" presId="urn:microsoft.com/office/officeart/2005/8/layout/vList4"/>
    <dgm:cxn modelId="{D8F0259D-5778-4B59-87C1-4B25326F7A71}" type="presParOf" srcId="{DBFD05F2-8248-4D1E-A81A-D613EF92925D}" destId="{204A592B-9920-4FA8-AFAA-A0A895E19CF4}" srcOrd="1" destOrd="0" presId="urn:microsoft.com/office/officeart/2005/8/layout/vList4"/>
    <dgm:cxn modelId="{D5DB268A-7ABB-485F-805B-CF9589B5DA26}" type="presParOf" srcId="{DBFD05F2-8248-4D1E-A81A-D613EF92925D}" destId="{4023BF91-8AF3-40FD-9569-06C59DF32B0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6337A6D8-714F-4CF3-ABF1-8183E9B4A609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D43C20-EAC2-4464-A265-3D21C7DA9248}" type="pres">
      <dgm:prSet presAssocID="{6337A6D8-714F-4CF3-ABF1-8183E9B4A6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F69D0C6-EAE8-4F9A-9A78-4106F64ADCFA}" type="presOf" srcId="{6337A6D8-714F-4CF3-ABF1-8183E9B4A609}" destId="{39D43C20-EAC2-4464-A265-3D21C7DA924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337A6D8-714F-4CF3-ABF1-8183E9B4A609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024721-54F7-4900-AC34-5CF5061965D4}">
      <dgm:prSet custT="1"/>
      <dgm:spPr/>
      <dgm:t>
        <a:bodyPr/>
        <a:lstStyle/>
        <a:p>
          <a:pPr algn="ctr" rtl="0"/>
          <a:r>
            <a:rPr lang="ru-RU" sz="4400" b="1" dirty="0" smtClean="0">
              <a:solidFill>
                <a:schemeClr val="tx1"/>
              </a:solidFill>
            </a:rPr>
            <a:t>Ул. Новая, 9А</a:t>
          </a:r>
        </a:p>
        <a:p>
          <a:pPr algn="ctr" rtl="0"/>
          <a:endParaRPr lang="ru-RU" sz="2600" b="1" dirty="0">
            <a:solidFill>
              <a:schemeClr val="tx1"/>
            </a:solidFill>
          </a:endParaRPr>
        </a:p>
      </dgm:t>
    </dgm:pt>
    <dgm:pt modelId="{93235450-FE9D-42CB-8C3A-190E3F788BA6}" type="parTrans" cxnId="{6DF1B064-9FD8-4990-AAD2-9304CC4B4B66}">
      <dgm:prSet/>
      <dgm:spPr/>
      <dgm:t>
        <a:bodyPr/>
        <a:lstStyle/>
        <a:p>
          <a:endParaRPr lang="ru-RU"/>
        </a:p>
      </dgm:t>
    </dgm:pt>
    <dgm:pt modelId="{7547D4A7-FC85-45C2-8B92-F1F9650CF442}" type="sibTrans" cxnId="{6DF1B064-9FD8-4990-AAD2-9304CC4B4B66}">
      <dgm:prSet/>
      <dgm:spPr/>
      <dgm:t>
        <a:bodyPr/>
        <a:lstStyle/>
        <a:p>
          <a:endParaRPr lang="ru-RU"/>
        </a:p>
      </dgm:t>
    </dgm:pt>
    <dgm:pt modelId="{39D43C20-EAC2-4464-A265-3D21C7DA9248}" type="pres">
      <dgm:prSet presAssocID="{6337A6D8-714F-4CF3-ABF1-8183E9B4A6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112A04-4232-4991-AC11-B0072B0F9906}" type="pres">
      <dgm:prSet presAssocID="{0E024721-54F7-4900-AC34-5CF5061965D4}" presName="parentText" presStyleLbl="node1" presStyleIdx="0" presStyleCnt="1" custScaleY="254657" custLinFactNeighborX="-1837" custLinFactNeighborY="-308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F1B064-9FD8-4990-AAD2-9304CC4B4B66}" srcId="{6337A6D8-714F-4CF3-ABF1-8183E9B4A609}" destId="{0E024721-54F7-4900-AC34-5CF5061965D4}" srcOrd="0" destOrd="0" parTransId="{93235450-FE9D-42CB-8C3A-190E3F788BA6}" sibTransId="{7547D4A7-FC85-45C2-8B92-F1F9650CF442}"/>
    <dgm:cxn modelId="{25D72A66-45E5-427E-A374-964F4FB50C84}" type="presOf" srcId="{6337A6D8-714F-4CF3-ABF1-8183E9B4A609}" destId="{39D43C20-EAC2-4464-A265-3D21C7DA9248}" srcOrd="0" destOrd="0" presId="urn:microsoft.com/office/officeart/2005/8/layout/vList2"/>
    <dgm:cxn modelId="{88722A11-D2B7-4C7D-A6FE-21B06A466FBB}" type="presOf" srcId="{0E024721-54F7-4900-AC34-5CF5061965D4}" destId="{5F112A04-4232-4991-AC11-B0072B0F9906}" srcOrd="0" destOrd="0" presId="urn:microsoft.com/office/officeart/2005/8/layout/vList2"/>
    <dgm:cxn modelId="{7A9BC2E8-7691-47A9-85ED-92A703F5DDA4}" type="presParOf" srcId="{39D43C20-EAC2-4464-A265-3D21C7DA9248}" destId="{5F112A04-4232-4991-AC11-B0072B0F9906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DDEB48-87D6-41AE-A767-C81DF09B8F82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F680D7E-2641-4181-AE4F-22FB10263156}">
      <dgm:prSet/>
      <dgm:spPr/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</a:rPr>
            <a:t>Подпрограммы</a:t>
          </a:r>
          <a:endParaRPr lang="ru-RU" b="1" dirty="0">
            <a:solidFill>
              <a:schemeClr val="tx1"/>
            </a:solidFill>
          </a:endParaRPr>
        </a:p>
      </dgm:t>
    </dgm:pt>
    <dgm:pt modelId="{D2A201BB-2598-4EFA-9296-F74FFFC7EC12}" type="parTrans" cxnId="{B6CEEE2F-BEB1-46D4-B8ED-38AB82357D44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C2B1A06B-AEF6-4946-8BA4-27A75F298F62}" type="sibTrans" cxnId="{B6CEEE2F-BEB1-46D4-B8ED-38AB82357D44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79360A6E-346E-400F-9755-CB9373FC13FB}" type="pres">
      <dgm:prSet presAssocID="{79DDEB48-87D6-41AE-A767-C81DF09B8F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E766D0-717D-4EBC-AD5B-1C1E10B69C71}" type="pres">
      <dgm:prSet presAssocID="{CF680D7E-2641-4181-AE4F-22FB10263156}" presName="parentText" presStyleLbl="node1" presStyleIdx="0" presStyleCnt="1" custLinFactNeighborX="-16327" custLinFactNeighborY="-10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1E8F28-2EAF-47C4-BD60-28F5EC7AC242}" type="presOf" srcId="{79DDEB48-87D6-41AE-A767-C81DF09B8F82}" destId="{79360A6E-346E-400F-9755-CB9373FC13FB}" srcOrd="0" destOrd="0" presId="urn:microsoft.com/office/officeart/2005/8/layout/vList2"/>
    <dgm:cxn modelId="{362A1598-5D1C-49A6-8321-15B3F7ECCE0E}" type="presOf" srcId="{CF680D7E-2641-4181-AE4F-22FB10263156}" destId="{1BE766D0-717D-4EBC-AD5B-1C1E10B69C71}" srcOrd="0" destOrd="0" presId="urn:microsoft.com/office/officeart/2005/8/layout/vList2"/>
    <dgm:cxn modelId="{B6CEEE2F-BEB1-46D4-B8ED-38AB82357D44}" srcId="{79DDEB48-87D6-41AE-A767-C81DF09B8F82}" destId="{CF680D7E-2641-4181-AE4F-22FB10263156}" srcOrd="0" destOrd="0" parTransId="{D2A201BB-2598-4EFA-9296-F74FFFC7EC12}" sibTransId="{C2B1A06B-AEF6-4946-8BA4-27A75F298F62}"/>
    <dgm:cxn modelId="{5FAF0421-4C5E-4B6A-80DB-CE29CD818795}" type="presParOf" srcId="{79360A6E-346E-400F-9755-CB9373FC13FB}" destId="{1BE766D0-717D-4EBC-AD5B-1C1E10B69C7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EDC91B-7FE4-4186-8982-609015196DF5}" type="doc">
      <dgm:prSet loTypeId="urn:microsoft.com/office/officeart/2005/8/layout/vList2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2803AE5-3412-4160-87CB-572D81EC81D4}">
      <dgm:prSet phldrT="[Текст]"/>
      <dgm:spPr/>
      <dgm:t>
        <a:bodyPr/>
        <a:lstStyle/>
        <a:p>
          <a:pPr algn="ctr"/>
          <a:r>
            <a:rPr lang="ru-RU" b="1" i="0" smtClean="0">
              <a:solidFill>
                <a:schemeClr val="tx1"/>
              </a:solidFill>
              <a:latin typeface="+mj-lt"/>
            </a:rPr>
            <a:t>«Формирование комфортной городской среды»</a:t>
          </a:r>
          <a:endParaRPr lang="ru-RU" b="1" i="0" dirty="0">
            <a:solidFill>
              <a:schemeClr val="tx1"/>
            </a:solidFill>
            <a:latin typeface="+mj-lt"/>
          </a:endParaRPr>
        </a:p>
      </dgm:t>
    </dgm:pt>
    <dgm:pt modelId="{AE746B8D-A431-4E47-8ED5-0531F6CFFE75}" type="sibTrans" cxnId="{B68AB95E-60AF-4C12-8808-549216354A9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89EE11-A39C-48DD-85D0-019F8A8D65F6}" type="parTrans" cxnId="{B68AB95E-60AF-4C12-8808-549216354A9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EF9DB1F-02A0-4152-A221-AA9508CA39EA}">
      <dgm:prSet phldrT="[Текст]"/>
      <dgm:spPr/>
      <dgm:t>
        <a:bodyPr/>
        <a:lstStyle/>
        <a:p>
          <a:pPr algn="ctr"/>
          <a:r>
            <a:rPr lang="ru-RU" b="1" i="0" smtClean="0">
              <a:solidFill>
                <a:schemeClr val="tx1"/>
              </a:solidFill>
              <a:latin typeface="+mj-lt"/>
            </a:rPr>
            <a:t>«Развитие  коммунальной и  жилищной    инфраструктуры»</a:t>
          </a:r>
          <a:endParaRPr lang="ru-RU" b="1" i="0" dirty="0">
            <a:solidFill>
              <a:schemeClr val="tx1"/>
            </a:solidFill>
            <a:latin typeface="+mj-lt"/>
          </a:endParaRPr>
        </a:p>
      </dgm:t>
    </dgm:pt>
    <dgm:pt modelId="{1E687E68-F627-4D15-9D0C-113EA3B57F6A}" type="sibTrans" cxnId="{DEE314BE-CDCA-4164-AA2A-A7E6978623D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E55DE25-07BC-4DC9-BFFF-FF3FDDF047C1}" type="parTrans" cxnId="{DEE314BE-CDCA-4164-AA2A-A7E6978623D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D395110-B118-4EF6-AA89-356F98855B14}">
      <dgm:prSet phldrT="[Текст]"/>
      <dgm:spPr/>
      <dgm:t>
        <a:bodyPr/>
        <a:lstStyle/>
        <a:p>
          <a:pPr algn="ctr"/>
          <a:r>
            <a:rPr lang="ru-RU" b="1" i="0" smtClean="0">
              <a:solidFill>
                <a:schemeClr val="tx1"/>
              </a:solidFill>
              <a:latin typeface="+mj-lt"/>
            </a:rPr>
            <a:t>«Расселение аварийного жилищного фонда на территории Ординского муниципального округа»</a:t>
          </a:r>
          <a:endParaRPr lang="ru-RU" b="1" i="0" dirty="0">
            <a:solidFill>
              <a:schemeClr val="tx1"/>
            </a:solidFill>
            <a:latin typeface="+mj-lt"/>
          </a:endParaRPr>
        </a:p>
      </dgm:t>
    </dgm:pt>
    <dgm:pt modelId="{86E6E992-EFD9-4904-98BE-64C62A5F0B2B}" type="parTrans" cxnId="{A0B02F92-3FC6-40A7-AD2C-1BC17E12B51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32A7BF1-1269-458A-A725-9AC783879968}" type="sibTrans" cxnId="{A0B02F92-3FC6-40A7-AD2C-1BC17E12B51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35A3462-CF38-42B3-BBF6-A35301A97EFE}">
      <dgm:prSet phldrT="[Текст]"/>
      <dgm:spPr/>
      <dgm:t>
        <a:bodyPr/>
        <a:lstStyle/>
        <a:p>
          <a:pPr algn="ctr"/>
          <a:r>
            <a:rPr lang="ru-RU" b="1" i="0" smtClean="0">
              <a:solidFill>
                <a:schemeClr val="tx1"/>
              </a:solidFill>
              <a:latin typeface="+mj-lt"/>
            </a:rPr>
            <a:t>«Благоустройство сельских территорий»</a:t>
          </a:r>
          <a:endParaRPr lang="ru-RU" b="1" i="0" dirty="0">
            <a:solidFill>
              <a:schemeClr val="tx1"/>
            </a:solidFill>
            <a:latin typeface="+mj-lt"/>
          </a:endParaRPr>
        </a:p>
      </dgm:t>
    </dgm:pt>
    <dgm:pt modelId="{6B1A9779-1485-4856-8270-84EEB7167912}" type="parTrans" cxnId="{3B9B8DA2-0633-4395-A896-76CE09B88BE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8C77098-D127-4C44-904B-AE56E61B8D24}" type="sibTrans" cxnId="{3B9B8DA2-0633-4395-A896-76CE09B88BE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BBC8533-E24E-4F71-A615-916E37789C5E}" type="pres">
      <dgm:prSet presAssocID="{2FEDC91B-7FE4-4186-8982-609015196D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035060-E021-4837-888A-E97934F3D652}" type="pres">
      <dgm:prSet presAssocID="{5EF9DB1F-02A0-4152-A221-AA9508CA39EA}" presName="parentText" presStyleLbl="node1" presStyleIdx="0" presStyleCnt="4" custScaleY="21439" custLinFactNeighborY="295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E2E51-ABC1-4D6E-BB44-15174B650535}" type="pres">
      <dgm:prSet presAssocID="{1E687E68-F627-4D15-9D0C-113EA3B57F6A}" presName="spacer" presStyleCnt="0"/>
      <dgm:spPr/>
      <dgm:t>
        <a:bodyPr/>
        <a:lstStyle/>
        <a:p>
          <a:endParaRPr lang="ru-RU"/>
        </a:p>
      </dgm:t>
    </dgm:pt>
    <dgm:pt modelId="{4BADD184-D5FD-4226-9FB3-86F5E29BDDAE}" type="pres">
      <dgm:prSet presAssocID="{42803AE5-3412-4160-87CB-572D81EC81D4}" presName="parentText" presStyleLbl="node1" presStyleIdx="1" presStyleCnt="4" custScaleY="22433" custLinFactNeighborY="-92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8492F-C62A-4EA7-9ABA-0075A50E9915}" type="pres">
      <dgm:prSet presAssocID="{AE746B8D-A431-4E47-8ED5-0531F6CFFE75}" presName="spacer" presStyleCnt="0"/>
      <dgm:spPr/>
      <dgm:t>
        <a:bodyPr/>
        <a:lstStyle/>
        <a:p>
          <a:endParaRPr lang="ru-RU"/>
        </a:p>
      </dgm:t>
    </dgm:pt>
    <dgm:pt modelId="{4294F80C-5B07-4774-A2DC-C7B102F538C3}" type="pres">
      <dgm:prSet presAssocID="{635A3462-CF38-42B3-BBF6-A35301A97EFE}" presName="parentText" presStyleLbl="node1" presStyleIdx="2" presStyleCnt="4" custScaleY="22433" custLinFactNeighborY="-337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651EB-83D5-45C5-9F6C-2C4EF865AB64}" type="pres">
      <dgm:prSet presAssocID="{C8C77098-D127-4C44-904B-AE56E61B8D24}" presName="spacer" presStyleCnt="0"/>
      <dgm:spPr/>
      <dgm:t>
        <a:bodyPr/>
        <a:lstStyle/>
        <a:p>
          <a:endParaRPr lang="ru-RU"/>
        </a:p>
      </dgm:t>
    </dgm:pt>
    <dgm:pt modelId="{3B28502B-D516-4C4D-B331-7B69B12CE042}" type="pres">
      <dgm:prSet presAssocID="{AD395110-B118-4EF6-AA89-356F98855B14}" presName="parentText" presStyleLbl="node1" presStyleIdx="3" presStyleCnt="4" custScaleY="22433" custLinFactNeighborY="-582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A943DA-EEC5-45F2-A109-F8CE3FB79A46}" type="presOf" srcId="{635A3462-CF38-42B3-BBF6-A35301A97EFE}" destId="{4294F80C-5B07-4774-A2DC-C7B102F538C3}" srcOrd="0" destOrd="0" presId="urn:microsoft.com/office/officeart/2005/8/layout/vList2"/>
    <dgm:cxn modelId="{A0B02F92-3FC6-40A7-AD2C-1BC17E12B51D}" srcId="{2FEDC91B-7FE4-4186-8982-609015196DF5}" destId="{AD395110-B118-4EF6-AA89-356F98855B14}" srcOrd="3" destOrd="0" parTransId="{86E6E992-EFD9-4904-98BE-64C62A5F0B2B}" sibTransId="{C32A7BF1-1269-458A-A725-9AC783879968}"/>
    <dgm:cxn modelId="{DEE314BE-CDCA-4164-AA2A-A7E6978623D0}" srcId="{2FEDC91B-7FE4-4186-8982-609015196DF5}" destId="{5EF9DB1F-02A0-4152-A221-AA9508CA39EA}" srcOrd="0" destOrd="0" parTransId="{6E55DE25-07BC-4DC9-BFFF-FF3FDDF047C1}" sibTransId="{1E687E68-F627-4D15-9D0C-113EA3B57F6A}"/>
    <dgm:cxn modelId="{3B9B8DA2-0633-4395-A896-76CE09B88BE8}" srcId="{2FEDC91B-7FE4-4186-8982-609015196DF5}" destId="{635A3462-CF38-42B3-BBF6-A35301A97EFE}" srcOrd="2" destOrd="0" parTransId="{6B1A9779-1485-4856-8270-84EEB7167912}" sibTransId="{C8C77098-D127-4C44-904B-AE56E61B8D24}"/>
    <dgm:cxn modelId="{11DC1387-53A7-4ADC-A514-D33098F7703D}" type="presOf" srcId="{42803AE5-3412-4160-87CB-572D81EC81D4}" destId="{4BADD184-D5FD-4226-9FB3-86F5E29BDDAE}" srcOrd="0" destOrd="0" presId="urn:microsoft.com/office/officeart/2005/8/layout/vList2"/>
    <dgm:cxn modelId="{67D61677-CBF8-4A0E-A944-6DD7F212AA03}" type="presOf" srcId="{2FEDC91B-7FE4-4186-8982-609015196DF5}" destId="{EBBC8533-E24E-4F71-A615-916E37789C5E}" srcOrd="0" destOrd="0" presId="urn:microsoft.com/office/officeart/2005/8/layout/vList2"/>
    <dgm:cxn modelId="{B68AB95E-60AF-4C12-8808-549216354A94}" srcId="{2FEDC91B-7FE4-4186-8982-609015196DF5}" destId="{42803AE5-3412-4160-87CB-572D81EC81D4}" srcOrd="1" destOrd="0" parTransId="{CE89EE11-A39C-48DD-85D0-019F8A8D65F6}" sibTransId="{AE746B8D-A431-4E47-8ED5-0531F6CFFE75}"/>
    <dgm:cxn modelId="{3C69F733-8012-479B-8933-A6DCFA86AA8F}" type="presOf" srcId="{5EF9DB1F-02A0-4152-A221-AA9508CA39EA}" destId="{05035060-E021-4837-888A-E97934F3D652}" srcOrd="0" destOrd="0" presId="urn:microsoft.com/office/officeart/2005/8/layout/vList2"/>
    <dgm:cxn modelId="{3FB09F65-1AC3-4487-AA7B-A9EDE24CD78C}" type="presOf" srcId="{AD395110-B118-4EF6-AA89-356F98855B14}" destId="{3B28502B-D516-4C4D-B331-7B69B12CE042}" srcOrd="0" destOrd="0" presId="urn:microsoft.com/office/officeart/2005/8/layout/vList2"/>
    <dgm:cxn modelId="{1D13BABA-0BD3-41FA-BE63-B0342E991729}" type="presParOf" srcId="{EBBC8533-E24E-4F71-A615-916E37789C5E}" destId="{05035060-E021-4837-888A-E97934F3D652}" srcOrd="0" destOrd="0" presId="urn:microsoft.com/office/officeart/2005/8/layout/vList2"/>
    <dgm:cxn modelId="{6FE25067-AFE6-4517-A959-FE11EB0F2002}" type="presParOf" srcId="{EBBC8533-E24E-4F71-A615-916E37789C5E}" destId="{03EE2E51-ABC1-4D6E-BB44-15174B650535}" srcOrd="1" destOrd="0" presId="urn:microsoft.com/office/officeart/2005/8/layout/vList2"/>
    <dgm:cxn modelId="{5DC145D9-06CC-4278-AE9C-042A38548071}" type="presParOf" srcId="{EBBC8533-E24E-4F71-A615-916E37789C5E}" destId="{4BADD184-D5FD-4226-9FB3-86F5E29BDDAE}" srcOrd="2" destOrd="0" presId="urn:microsoft.com/office/officeart/2005/8/layout/vList2"/>
    <dgm:cxn modelId="{4F715F73-2FAE-4BC1-A752-DE75DB10605C}" type="presParOf" srcId="{EBBC8533-E24E-4F71-A615-916E37789C5E}" destId="{AD08492F-C62A-4EA7-9ABA-0075A50E9915}" srcOrd="3" destOrd="0" presId="urn:microsoft.com/office/officeart/2005/8/layout/vList2"/>
    <dgm:cxn modelId="{255625FD-89E3-4C02-80C7-41A392F2D8FC}" type="presParOf" srcId="{EBBC8533-E24E-4F71-A615-916E37789C5E}" destId="{4294F80C-5B07-4774-A2DC-C7B102F538C3}" srcOrd="4" destOrd="0" presId="urn:microsoft.com/office/officeart/2005/8/layout/vList2"/>
    <dgm:cxn modelId="{F54DA936-E1D8-49AC-BAB9-C690BAC25808}" type="presParOf" srcId="{EBBC8533-E24E-4F71-A615-916E37789C5E}" destId="{4A3651EB-83D5-45C5-9F6C-2C4EF865AB64}" srcOrd="5" destOrd="0" presId="urn:microsoft.com/office/officeart/2005/8/layout/vList2"/>
    <dgm:cxn modelId="{10C4F780-346D-41A5-B2ED-E8B6DDB5F10E}" type="presParOf" srcId="{EBBC8533-E24E-4F71-A615-916E37789C5E}" destId="{3B28502B-D516-4C4D-B331-7B69B12CE04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3206EF-09BE-4184-8A1A-929C425CCDE1}" type="doc">
      <dgm:prSet loTypeId="urn:microsoft.com/office/officeart/2005/8/layout/vList2" loCatId="list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586DAF57-6439-4BB1-AB66-B60BEB490A09}">
      <dgm:prSet/>
      <dgm:spPr/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</a:rPr>
            <a:t>Развитие  коммунальной и  жилищной    инфраструктуры</a:t>
          </a:r>
          <a:endParaRPr lang="ru-RU" dirty="0">
            <a:solidFill>
              <a:schemeClr val="tx1"/>
            </a:solidFill>
          </a:endParaRPr>
        </a:p>
      </dgm:t>
    </dgm:pt>
    <dgm:pt modelId="{8E8DA430-3C20-427C-BF98-441795D72DBE}" type="parTrans" cxnId="{B3FE326C-9374-40CB-A569-531A68469899}">
      <dgm:prSet/>
      <dgm:spPr/>
      <dgm:t>
        <a:bodyPr/>
        <a:lstStyle/>
        <a:p>
          <a:endParaRPr lang="ru-RU"/>
        </a:p>
      </dgm:t>
    </dgm:pt>
    <dgm:pt modelId="{9ED91F67-64FB-4804-93D3-8BCD69C20A60}" type="sibTrans" cxnId="{B3FE326C-9374-40CB-A569-531A68469899}">
      <dgm:prSet/>
      <dgm:spPr/>
      <dgm:t>
        <a:bodyPr/>
        <a:lstStyle/>
        <a:p>
          <a:endParaRPr lang="ru-RU"/>
        </a:p>
      </dgm:t>
    </dgm:pt>
    <dgm:pt modelId="{E514A120-81C7-403D-B147-C2FFFFB3069C}" type="pres">
      <dgm:prSet presAssocID="{E83206EF-09BE-4184-8A1A-929C425CCD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BF3AFF-0502-4E21-A977-F8037BC5F1F8}" type="pres">
      <dgm:prSet presAssocID="{586DAF57-6439-4BB1-AB66-B60BEB490A09}" presName="parentText" presStyleLbl="node1" presStyleIdx="0" presStyleCnt="1" custLinFactNeighborY="-171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658C38-8FD4-47FF-8CA0-A9CE4751D207}" type="presOf" srcId="{E83206EF-09BE-4184-8A1A-929C425CCDE1}" destId="{E514A120-81C7-403D-B147-C2FFFFB3069C}" srcOrd="0" destOrd="0" presId="urn:microsoft.com/office/officeart/2005/8/layout/vList2"/>
    <dgm:cxn modelId="{B3FE326C-9374-40CB-A569-531A68469899}" srcId="{E83206EF-09BE-4184-8A1A-929C425CCDE1}" destId="{586DAF57-6439-4BB1-AB66-B60BEB490A09}" srcOrd="0" destOrd="0" parTransId="{8E8DA430-3C20-427C-BF98-441795D72DBE}" sibTransId="{9ED91F67-64FB-4804-93D3-8BCD69C20A60}"/>
    <dgm:cxn modelId="{A21D8469-6BB5-4653-B2C8-DC79ABC7EA13}" type="presOf" srcId="{586DAF57-6439-4BB1-AB66-B60BEB490A09}" destId="{34BF3AFF-0502-4E21-A977-F8037BC5F1F8}" srcOrd="0" destOrd="0" presId="urn:microsoft.com/office/officeart/2005/8/layout/vList2"/>
    <dgm:cxn modelId="{F4965FA1-95B0-40C6-9673-F58785D18CDC}" type="presParOf" srcId="{E514A120-81C7-403D-B147-C2FFFFB3069C}" destId="{34BF3AFF-0502-4E21-A977-F8037BC5F1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5CF017-76BC-43A8-923C-B53318139641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9C2E32-0743-4D1C-A0B3-C038874A4758}">
      <dgm:prSet/>
      <dgm:spPr/>
      <dgm:t>
        <a:bodyPr/>
        <a:lstStyle/>
        <a:p>
          <a:pPr algn="ctr" rtl="0"/>
          <a:r>
            <a:rPr lang="ru-RU" sz="2400" b="1" dirty="0" smtClean="0">
              <a:solidFill>
                <a:schemeClr val="accent1">
                  <a:lumMod val="50000"/>
                </a:schemeClr>
              </a:solidFill>
            </a:rPr>
            <a:t>Водоснабжение</a:t>
          </a:r>
          <a:endParaRPr lang="ru-RU" sz="2400" dirty="0">
            <a:solidFill>
              <a:schemeClr val="accent1">
                <a:lumMod val="50000"/>
              </a:schemeClr>
            </a:solidFill>
          </a:endParaRPr>
        </a:p>
      </dgm:t>
    </dgm:pt>
    <dgm:pt modelId="{CBA51A17-7AFF-42DC-8637-13BD38F767C2}" type="parTrans" cxnId="{697E5F07-1F23-4A1E-A2B0-8BF1CB75AAF7}">
      <dgm:prSet/>
      <dgm:spPr/>
      <dgm:t>
        <a:bodyPr/>
        <a:lstStyle/>
        <a:p>
          <a:endParaRPr lang="ru-RU"/>
        </a:p>
      </dgm:t>
    </dgm:pt>
    <dgm:pt modelId="{49F3A200-7A41-4FE4-A1B9-67A2FE4E8DAF}" type="sibTrans" cxnId="{697E5F07-1F23-4A1E-A2B0-8BF1CB75AAF7}">
      <dgm:prSet/>
      <dgm:spPr/>
      <dgm:t>
        <a:bodyPr/>
        <a:lstStyle/>
        <a:p>
          <a:endParaRPr lang="ru-RU"/>
        </a:p>
      </dgm:t>
    </dgm:pt>
    <dgm:pt modelId="{A9D25DFF-D463-468F-B51F-289AE867F1F3}" type="pres">
      <dgm:prSet presAssocID="{AC5CF017-76BC-43A8-923C-B5331813964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D9F823-7A0C-4055-B16B-38AB0CDC4A3C}" type="pres">
      <dgm:prSet presAssocID="{3D9C2E32-0743-4D1C-A0B3-C038874A4758}" presName="comp" presStyleCnt="0"/>
      <dgm:spPr/>
    </dgm:pt>
    <dgm:pt modelId="{48366641-E6B7-445A-8C11-B8321C5C5C2A}" type="pres">
      <dgm:prSet presAssocID="{3D9C2E32-0743-4D1C-A0B3-C038874A4758}" presName="box" presStyleLbl="node1" presStyleIdx="0" presStyleCnt="1" custLinFactNeighborX="-2" custLinFactNeighborY="-7700"/>
      <dgm:spPr/>
      <dgm:t>
        <a:bodyPr/>
        <a:lstStyle/>
        <a:p>
          <a:endParaRPr lang="ru-RU"/>
        </a:p>
      </dgm:t>
    </dgm:pt>
    <dgm:pt modelId="{EEC3863E-D60E-40FF-B2D0-7BAB36B77A34}" type="pres">
      <dgm:prSet presAssocID="{3D9C2E32-0743-4D1C-A0B3-C038874A4758}" presName="img" presStyleLbl="fgImgPlace1" presStyleIdx="0" presStyleCnt="1" custScaleX="12281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2D7BEEA-0E9F-4850-B749-80D034138E36}" type="pres">
      <dgm:prSet presAssocID="{3D9C2E32-0743-4D1C-A0B3-C038874A4758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7E5F07-1F23-4A1E-A2B0-8BF1CB75AAF7}" srcId="{AC5CF017-76BC-43A8-923C-B53318139641}" destId="{3D9C2E32-0743-4D1C-A0B3-C038874A4758}" srcOrd="0" destOrd="0" parTransId="{CBA51A17-7AFF-42DC-8637-13BD38F767C2}" sibTransId="{49F3A200-7A41-4FE4-A1B9-67A2FE4E8DAF}"/>
    <dgm:cxn modelId="{F01613C5-D03F-478D-A6CB-5E55DAE8DCBD}" type="presOf" srcId="{3D9C2E32-0743-4D1C-A0B3-C038874A4758}" destId="{B2D7BEEA-0E9F-4850-B749-80D034138E36}" srcOrd="1" destOrd="0" presId="urn:microsoft.com/office/officeart/2005/8/layout/vList4"/>
    <dgm:cxn modelId="{DC561038-D3A0-4A30-B439-71044CC39C2A}" type="presOf" srcId="{3D9C2E32-0743-4D1C-A0B3-C038874A4758}" destId="{48366641-E6B7-445A-8C11-B8321C5C5C2A}" srcOrd="0" destOrd="0" presId="urn:microsoft.com/office/officeart/2005/8/layout/vList4"/>
    <dgm:cxn modelId="{8E4B0CFC-91E7-4CD2-98F8-C717DE0A4AEC}" type="presOf" srcId="{AC5CF017-76BC-43A8-923C-B53318139641}" destId="{A9D25DFF-D463-468F-B51F-289AE867F1F3}" srcOrd="0" destOrd="0" presId="urn:microsoft.com/office/officeart/2005/8/layout/vList4"/>
    <dgm:cxn modelId="{76CCC5B8-C932-451F-B7AE-650DAB88F3DB}" type="presParOf" srcId="{A9D25DFF-D463-468F-B51F-289AE867F1F3}" destId="{67D9F823-7A0C-4055-B16B-38AB0CDC4A3C}" srcOrd="0" destOrd="0" presId="urn:microsoft.com/office/officeart/2005/8/layout/vList4"/>
    <dgm:cxn modelId="{990CA823-30EC-4A88-BC98-52441552B53A}" type="presParOf" srcId="{67D9F823-7A0C-4055-B16B-38AB0CDC4A3C}" destId="{48366641-E6B7-445A-8C11-B8321C5C5C2A}" srcOrd="0" destOrd="0" presId="urn:microsoft.com/office/officeart/2005/8/layout/vList4"/>
    <dgm:cxn modelId="{57F007CB-A615-4F67-8528-A9F0DB97D020}" type="presParOf" srcId="{67D9F823-7A0C-4055-B16B-38AB0CDC4A3C}" destId="{EEC3863E-D60E-40FF-B2D0-7BAB36B77A34}" srcOrd="1" destOrd="0" presId="urn:microsoft.com/office/officeart/2005/8/layout/vList4"/>
    <dgm:cxn modelId="{59507309-DE10-4627-9432-53201306062B}" type="presParOf" srcId="{67D9F823-7A0C-4055-B16B-38AB0CDC4A3C}" destId="{B2D7BEEA-0E9F-4850-B749-80D034138E3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5CF017-76BC-43A8-923C-B53318139641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9C2E32-0743-4D1C-A0B3-C038874A4758}">
      <dgm:prSet/>
      <dgm:spPr/>
      <dgm:t>
        <a:bodyPr/>
        <a:lstStyle/>
        <a:p>
          <a:pPr algn="ctr" rtl="0"/>
          <a:r>
            <a:rPr lang="ru-RU" sz="2400" b="1" dirty="0" smtClean="0">
              <a:solidFill>
                <a:schemeClr val="accent2">
                  <a:lumMod val="50000"/>
                </a:schemeClr>
              </a:solidFill>
            </a:rPr>
            <a:t>Теплоснабжение</a:t>
          </a:r>
          <a:endParaRPr lang="ru-RU" sz="2400" dirty="0">
            <a:solidFill>
              <a:schemeClr val="accent2">
                <a:lumMod val="50000"/>
              </a:schemeClr>
            </a:solidFill>
          </a:endParaRPr>
        </a:p>
      </dgm:t>
    </dgm:pt>
    <dgm:pt modelId="{CBA51A17-7AFF-42DC-8637-13BD38F767C2}" type="parTrans" cxnId="{697E5F07-1F23-4A1E-A2B0-8BF1CB75AAF7}">
      <dgm:prSet/>
      <dgm:spPr/>
      <dgm:t>
        <a:bodyPr/>
        <a:lstStyle/>
        <a:p>
          <a:endParaRPr lang="ru-RU"/>
        </a:p>
      </dgm:t>
    </dgm:pt>
    <dgm:pt modelId="{49F3A200-7A41-4FE4-A1B9-67A2FE4E8DAF}" type="sibTrans" cxnId="{697E5F07-1F23-4A1E-A2B0-8BF1CB75AAF7}">
      <dgm:prSet/>
      <dgm:spPr/>
      <dgm:t>
        <a:bodyPr/>
        <a:lstStyle/>
        <a:p>
          <a:endParaRPr lang="ru-RU"/>
        </a:p>
      </dgm:t>
    </dgm:pt>
    <dgm:pt modelId="{E40E8158-5EE0-43B6-BD03-3B4E85255762}" type="pres">
      <dgm:prSet presAssocID="{AC5CF017-76BC-43A8-923C-B5331813964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99EDB5-E9D9-4562-A421-1F73DDB44FC4}" type="pres">
      <dgm:prSet presAssocID="{3D9C2E32-0743-4D1C-A0B3-C038874A4758}" presName="comp" presStyleCnt="0"/>
      <dgm:spPr/>
    </dgm:pt>
    <dgm:pt modelId="{705DBC43-3471-4725-874E-C5663286555D}" type="pres">
      <dgm:prSet presAssocID="{3D9C2E32-0743-4D1C-A0B3-C038874A4758}" presName="box" presStyleLbl="node1" presStyleIdx="0" presStyleCnt="1" custLinFactNeighborX="-1754"/>
      <dgm:spPr/>
      <dgm:t>
        <a:bodyPr/>
        <a:lstStyle/>
        <a:p>
          <a:endParaRPr lang="ru-RU"/>
        </a:p>
      </dgm:t>
    </dgm:pt>
    <dgm:pt modelId="{D0F0AB50-78F4-452C-9768-BAE3870935AD}" type="pres">
      <dgm:prSet presAssocID="{3D9C2E32-0743-4D1C-A0B3-C038874A4758}" presName="img" presStyleLbl="fgImgPlace1" presStyleIdx="0" presStyleCnt="1" custScaleX="1228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5E320BA-479D-483B-8697-9AB5D56EFEA5}" type="pres">
      <dgm:prSet presAssocID="{3D9C2E32-0743-4D1C-A0B3-C038874A4758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7E5F07-1F23-4A1E-A2B0-8BF1CB75AAF7}" srcId="{AC5CF017-76BC-43A8-923C-B53318139641}" destId="{3D9C2E32-0743-4D1C-A0B3-C038874A4758}" srcOrd="0" destOrd="0" parTransId="{CBA51A17-7AFF-42DC-8637-13BD38F767C2}" sibTransId="{49F3A200-7A41-4FE4-A1B9-67A2FE4E8DAF}"/>
    <dgm:cxn modelId="{A1EBD833-96CD-4974-B4B8-40BABC710636}" type="presOf" srcId="{3D9C2E32-0743-4D1C-A0B3-C038874A4758}" destId="{E5E320BA-479D-483B-8697-9AB5D56EFEA5}" srcOrd="1" destOrd="0" presId="urn:microsoft.com/office/officeart/2005/8/layout/vList4"/>
    <dgm:cxn modelId="{CA6FD532-CAA1-4C4A-8C3B-CB299E85C0D9}" type="presOf" srcId="{AC5CF017-76BC-43A8-923C-B53318139641}" destId="{E40E8158-5EE0-43B6-BD03-3B4E85255762}" srcOrd="0" destOrd="0" presId="urn:microsoft.com/office/officeart/2005/8/layout/vList4"/>
    <dgm:cxn modelId="{C6F065FE-A42E-4E69-9F41-BEE65F14B529}" type="presOf" srcId="{3D9C2E32-0743-4D1C-A0B3-C038874A4758}" destId="{705DBC43-3471-4725-874E-C5663286555D}" srcOrd="0" destOrd="0" presId="urn:microsoft.com/office/officeart/2005/8/layout/vList4"/>
    <dgm:cxn modelId="{C9769776-5D77-41D6-B1D8-C4CB49A36600}" type="presParOf" srcId="{E40E8158-5EE0-43B6-BD03-3B4E85255762}" destId="{1899EDB5-E9D9-4562-A421-1F73DDB44FC4}" srcOrd="0" destOrd="0" presId="urn:microsoft.com/office/officeart/2005/8/layout/vList4"/>
    <dgm:cxn modelId="{C042488C-7283-4C21-B8AC-EFC7232BBFBF}" type="presParOf" srcId="{1899EDB5-E9D9-4562-A421-1F73DDB44FC4}" destId="{705DBC43-3471-4725-874E-C5663286555D}" srcOrd="0" destOrd="0" presId="urn:microsoft.com/office/officeart/2005/8/layout/vList4"/>
    <dgm:cxn modelId="{B493F791-F086-4F65-A8A5-50B74FC18876}" type="presParOf" srcId="{1899EDB5-E9D9-4562-A421-1F73DDB44FC4}" destId="{D0F0AB50-78F4-452C-9768-BAE3870935AD}" srcOrd="1" destOrd="0" presId="urn:microsoft.com/office/officeart/2005/8/layout/vList4"/>
    <dgm:cxn modelId="{25026A06-BA31-45F6-8AF1-11F21776E9CC}" type="presParOf" srcId="{1899EDB5-E9D9-4562-A421-1F73DDB44FC4}" destId="{E5E320BA-479D-483B-8697-9AB5D56EFEA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5CF017-76BC-43A8-923C-B53318139641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9C2E32-0743-4D1C-A0B3-C038874A4758}">
      <dgm:prSet custT="1"/>
      <dgm:spPr/>
      <dgm:t>
        <a:bodyPr/>
        <a:lstStyle/>
        <a:p>
          <a:pPr algn="ctr" rtl="0"/>
          <a:r>
            <a:rPr lang="ru-RU" sz="3200" b="1" dirty="0" smtClean="0">
              <a:solidFill>
                <a:srgbClr val="FFFF00"/>
              </a:solidFill>
            </a:rPr>
            <a:t>Газоснабжение</a:t>
          </a:r>
          <a:endParaRPr lang="ru-RU" sz="3200" b="1" dirty="0">
            <a:solidFill>
              <a:srgbClr val="FFFF00"/>
            </a:solidFill>
          </a:endParaRPr>
        </a:p>
      </dgm:t>
    </dgm:pt>
    <dgm:pt modelId="{CBA51A17-7AFF-42DC-8637-13BD38F767C2}" type="parTrans" cxnId="{697E5F07-1F23-4A1E-A2B0-8BF1CB75AAF7}">
      <dgm:prSet/>
      <dgm:spPr/>
      <dgm:t>
        <a:bodyPr/>
        <a:lstStyle/>
        <a:p>
          <a:endParaRPr lang="ru-RU"/>
        </a:p>
      </dgm:t>
    </dgm:pt>
    <dgm:pt modelId="{49F3A200-7A41-4FE4-A1B9-67A2FE4E8DAF}" type="sibTrans" cxnId="{697E5F07-1F23-4A1E-A2B0-8BF1CB75AAF7}">
      <dgm:prSet/>
      <dgm:spPr/>
      <dgm:t>
        <a:bodyPr/>
        <a:lstStyle/>
        <a:p>
          <a:endParaRPr lang="ru-RU"/>
        </a:p>
      </dgm:t>
    </dgm:pt>
    <dgm:pt modelId="{85E5E79C-61F2-41B8-9013-29B2A324E74B}" type="pres">
      <dgm:prSet presAssocID="{AC5CF017-76BC-43A8-923C-B5331813964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4DFCAF-3C2C-4917-932A-77DBD7CE68C9}" type="pres">
      <dgm:prSet presAssocID="{3D9C2E32-0743-4D1C-A0B3-C038874A4758}" presName="comp" presStyleCnt="0"/>
      <dgm:spPr/>
    </dgm:pt>
    <dgm:pt modelId="{6131C236-CAFD-4E16-A21C-5017E42B0C15}" type="pres">
      <dgm:prSet presAssocID="{3D9C2E32-0743-4D1C-A0B3-C038874A4758}" presName="box" presStyleLbl="node1" presStyleIdx="0" presStyleCnt="1" custScaleX="95571"/>
      <dgm:spPr/>
      <dgm:t>
        <a:bodyPr/>
        <a:lstStyle/>
        <a:p>
          <a:endParaRPr lang="ru-RU"/>
        </a:p>
      </dgm:t>
    </dgm:pt>
    <dgm:pt modelId="{3D279E0F-9FAD-4265-868E-C005390657FE}" type="pres">
      <dgm:prSet presAssocID="{3D9C2E32-0743-4D1C-A0B3-C038874A4758}" presName="img" presStyleLbl="fgImgPlace1" presStyleIdx="0" presStyleCnt="1" custScaleX="11366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556E06E-B127-4C9D-8D62-B661027C4139}" type="pres">
      <dgm:prSet presAssocID="{3D9C2E32-0743-4D1C-A0B3-C038874A4758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4D8F9D-B83B-44BB-83C0-500D64521B30}" type="presOf" srcId="{3D9C2E32-0743-4D1C-A0B3-C038874A4758}" destId="{F556E06E-B127-4C9D-8D62-B661027C4139}" srcOrd="1" destOrd="0" presId="urn:microsoft.com/office/officeart/2005/8/layout/vList4"/>
    <dgm:cxn modelId="{697E5F07-1F23-4A1E-A2B0-8BF1CB75AAF7}" srcId="{AC5CF017-76BC-43A8-923C-B53318139641}" destId="{3D9C2E32-0743-4D1C-A0B3-C038874A4758}" srcOrd="0" destOrd="0" parTransId="{CBA51A17-7AFF-42DC-8637-13BD38F767C2}" sibTransId="{49F3A200-7A41-4FE4-A1B9-67A2FE4E8DAF}"/>
    <dgm:cxn modelId="{3A3B7FE4-3E6D-4AF3-953C-F25D0FAD9379}" type="presOf" srcId="{AC5CF017-76BC-43A8-923C-B53318139641}" destId="{85E5E79C-61F2-41B8-9013-29B2A324E74B}" srcOrd="0" destOrd="0" presId="urn:microsoft.com/office/officeart/2005/8/layout/vList4"/>
    <dgm:cxn modelId="{A93389B1-BCD0-4018-A442-EBC47D17966F}" type="presOf" srcId="{3D9C2E32-0743-4D1C-A0B3-C038874A4758}" destId="{6131C236-CAFD-4E16-A21C-5017E42B0C15}" srcOrd="0" destOrd="0" presId="urn:microsoft.com/office/officeart/2005/8/layout/vList4"/>
    <dgm:cxn modelId="{A0E0B552-EDEF-4003-9010-845ABD2557D9}" type="presParOf" srcId="{85E5E79C-61F2-41B8-9013-29B2A324E74B}" destId="{2C4DFCAF-3C2C-4917-932A-77DBD7CE68C9}" srcOrd="0" destOrd="0" presId="urn:microsoft.com/office/officeart/2005/8/layout/vList4"/>
    <dgm:cxn modelId="{DEA24B6D-9673-450F-986B-9C52154A168F}" type="presParOf" srcId="{2C4DFCAF-3C2C-4917-932A-77DBD7CE68C9}" destId="{6131C236-CAFD-4E16-A21C-5017E42B0C15}" srcOrd="0" destOrd="0" presId="urn:microsoft.com/office/officeart/2005/8/layout/vList4"/>
    <dgm:cxn modelId="{EB8FB81C-8008-4DEB-9D6B-0A84B4ED4C21}" type="presParOf" srcId="{2C4DFCAF-3C2C-4917-932A-77DBD7CE68C9}" destId="{3D279E0F-9FAD-4265-868E-C005390657FE}" srcOrd="1" destOrd="0" presId="urn:microsoft.com/office/officeart/2005/8/layout/vList4"/>
    <dgm:cxn modelId="{12421F99-311C-43EE-A442-1370285C4500}" type="presParOf" srcId="{2C4DFCAF-3C2C-4917-932A-77DBD7CE68C9}" destId="{F556E06E-B127-4C9D-8D62-B661027C413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C5CF017-76BC-43A8-923C-B53318139641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9C2E32-0743-4D1C-A0B3-C038874A4758}">
      <dgm:prSet/>
      <dgm:spPr/>
      <dgm:t>
        <a:bodyPr/>
        <a:lstStyle/>
        <a:p>
          <a:pPr algn="ctr" rtl="0"/>
          <a:r>
            <a:rPr lang="ru-RU" sz="2400" b="1" dirty="0" smtClean="0">
              <a:solidFill>
                <a:srgbClr val="FF0000"/>
              </a:solidFill>
            </a:rPr>
            <a:t>Строительство МКД</a:t>
          </a:r>
          <a:endParaRPr lang="ru-RU" sz="2400" b="1" dirty="0">
            <a:solidFill>
              <a:srgbClr val="FF0000"/>
            </a:solidFill>
          </a:endParaRPr>
        </a:p>
      </dgm:t>
    </dgm:pt>
    <dgm:pt modelId="{CBA51A17-7AFF-42DC-8637-13BD38F767C2}" type="parTrans" cxnId="{697E5F07-1F23-4A1E-A2B0-8BF1CB75AAF7}">
      <dgm:prSet/>
      <dgm:spPr/>
      <dgm:t>
        <a:bodyPr/>
        <a:lstStyle/>
        <a:p>
          <a:endParaRPr lang="ru-RU"/>
        </a:p>
      </dgm:t>
    </dgm:pt>
    <dgm:pt modelId="{49F3A200-7A41-4FE4-A1B9-67A2FE4E8DAF}" type="sibTrans" cxnId="{697E5F07-1F23-4A1E-A2B0-8BF1CB75AAF7}">
      <dgm:prSet/>
      <dgm:spPr/>
      <dgm:t>
        <a:bodyPr/>
        <a:lstStyle/>
        <a:p>
          <a:endParaRPr lang="ru-RU"/>
        </a:p>
      </dgm:t>
    </dgm:pt>
    <dgm:pt modelId="{B6B520DF-55A7-4281-91B9-EEF97C294D43}" type="pres">
      <dgm:prSet presAssocID="{AC5CF017-76BC-43A8-923C-B5331813964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B08918-2130-4CD1-9DD3-8DE7BA283EEA}" type="pres">
      <dgm:prSet presAssocID="{3D9C2E32-0743-4D1C-A0B3-C038874A4758}" presName="comp" presStyleCnt="0"/>
      <dgm:spPr/>
    </dgm:pt>
    <dgm:pt modelId="{AAADF7E5-567E-4E00-9E2B-F54B5AC444D8}" type="pres">
      <dgm:prSet presAssocID="{3D9C2E32-0743-4D1C-A0B3-C038874A4758}" presName="box" presStyleLbl="node1" presStyleIdx="0" presStyleCnt="1" custLinFactNeighborY="30769"/>
      <dgm:spPr/>
      <dgm:t>
        <a:bodyPr/>
        <a:lstStyle/>
        <a:p>
          <a:endParaRPr lang="ru-RU"/>
        </a:p>
      </dgm:t>
    </dgm:pt>
    <dgm:pt modelId="{524B0828-F5F4-4F0A-B3F9-9F79275CE7AF}" type="pres">
      <dgm:prSet presAssocID="{3D9C2E32-0743-4D1C-A0B3-C038874A4758}" presName="img" presStyleLbl="fgImgPlace1" presStyleIdx="0" presStyleCnt="1" custScaleX="1228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7D56B54-A779-48DC-BE3F-17029ED615E2}" type="pres">
      <dgm:prSet presAssocID="{3D9C2E32-0743-4D1C-A0B3-C038874A4758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9AE62F-F9EA-4F94-8C8B-365D169E9A01}" type="presOf" srcId="{AC5CF017-76BC-43A8-923C-B53318139641}" destId="{B6B520DF-55A7-4281-91B9-EEF97C294D43}" srcOrd="0" destOrd="0" presId="urn:microsoft.com/office/officeart/2005/8/layout/vList4"/>
    <dgm:cxn modelId="{697E5F07-1F23-4A1E-A2B0-8BF1CB75AAF7}" srcId="{AC5CF017-76BC-43A8-923C-B53318139641}" destId="{3D9C2E32-0743-4D1C-A0B3-C038874A4758}" srcOrd="0" destOrd="0" parTransId="{CBA51A17-7AFF-42DC-8637-13BD38F767C2}" sibTransId="{49F3A200-7A41-4FE4-A1B9-67A2FE4E8DAF}"/>
    <dgm:cxn modelId="{278B8689-65B0-4B4E-96D2-95B949703DAA}" type="presOf" srcId="{3D9C2E32-0743-4D1C-A0B3-C038874A4758}" destId="{07D56B54-A779-48DC-BE3F-17029ED615E2}" srcOrd="1" destOrd="0" presId="urn:microsoft.com/office/officeart/2005/8/layout/vList4"/>
    <dgm:cxn modelId="{140CA1F9-88AE-4FDB-A73F-04B9ADB9B07B}" type="presOf" srcId="{3D9C2E32-0743-4D1C-A0B3-C038874A4758}" destId="{AAADF7E5-567E-4E00-9E2B-F54B5AC444D8}" srcOrd="0" destOrd="0" presId="urn:microsoft.com/office/officeart/2005/8/layout/vList4"/>
    <dgm:cxn modelId="{A7871F21-567B-4C63-9143-DC9C7189E6C0}" type="presParOf" srcId="{B6B520DF-55A7-4281-91B9-EEF97C294D43}" destId="{A0B08918-2130-4CD1-9DD3-8DE7BA283EEA}" srcOrd="0" destOrd="0" presId="urn:microsoft.com/office/officeart/2005/8/layout/vList4"/>
    <dgm:cxn modelId="{DCB017F9-DDA9-4E28-BA16-65A61294B382}" type="presParOf" srcId="{A0B08918-2130-4CD1-9DD3-8DE7BA283EEA}" destId="{AAADF7E5-567E-4E00-9E2B-F54B5AC444D8}" srcOrd="0" destOrd="0" presId="urn:microsoft.com/office/officeart/2005/8/layout/vList4"/>
    <dgm:cxn modelId="{9C916E3B-074A-4692-BAB7-9E71964C67FB}" type="presParOf" srcId="{A0B08918-2130-4CD1-9DD3-8DE7BA283EEA}" destId="{524B0828-F5F4-4F0A-B3F9-9F79275CE7AF}" srcOrd="1" destOrd="0" presId="urn:microsoft.com/office/officeart/2005/8/layout/vList4"/>
    <dgm:cxn modelId="{D1857582-983E-46C6-902D-9FAA6AD7046E}" type="presParOf" srcId="{A0B08918-2130-4CD1-9DD3-8DE7BA283EEA}" destId="{07D56B54-A779-48DC-BE3F-17029ED615E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50776B-3A0A-492C-AD7B-518AEBC52773}">
      <dsp:nvSpPr>
        <dsp:cNvPr id="0" name=""/>
        <dsp:cNvSpPr/>
      </dsp:nvSpPr>
      <dsp:spPr>
        <a:xfrm>
          <a:off x="0" y="63403"/>
          <a:ext cx="8229600" cy="2407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</a:rPr>
            <a:t>«Развитие инфраструктуры и сферы ЖКХ Ординского муниципального округа на 2020-2022 годы»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0" y="63403"/>
        <a:ext cx="8229600" cy="2407121"/>
      </dsp:txXfrm>
    </dsp:sp>
    <dsp:sp modelId="{08BDA519-D957-458B-A9E0-DC41F18C870F}">
      <dsp:nvSpPr>
        <dsp:cNvPr id="0" name=""/>
        <dsp:cNvSpPr/>
      </dsp:nvSpPr>
      <dsp:spPr>
        <a:xfrm flipV="1">
          <a:off x="0" y="2470524"/>
          <a:ext cx="8229600" cy="1282496"/>
        </a:xfrm>
        <a:prstGeom prst="rect">
          <a:avLst/>
        </a:prstGeom>
        <a:noFill/>
        <a:ln w="100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3020" rIns="184912" bIns="33020" numCol="1" spcCol="1270" anchor="t" anchorCtr="0">
          <a:noAutofit/>
        </a:bodyPr>
        <a:lstStyle/>
        <a:p>
          <a:pPr marL="228600" lvl="1" indent="-228600" algn="ctr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kern="1200" dirty="0">
            <a:solidFill>
              <a:schemeClr val="tx1"/>
            </a:solidFill>
          </a:endParaRPr>
        </a:p>
      </dsp:txBody>
      <dsp:txXfrm flipV="1">
        <a:off x="0" y="2470524"/>
        <a:ext cx="8229600" cy="128249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BF3AFF-0502-4E21-A977-F8037BC5F1F8}">
      <dsp:nvSpPr>
        <dsp:cNvPr id="0" name=""/>
        <dsp:cNvSpPr/>
      </dsp:nvSpPr>
      <dsp:spPr>
        <a:xfrm>
          <a:off x="0" y="168524"/>
          <a:ext cx="6498304" cy="5756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Формирование комфортной городской среды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168524"/>
        <a:ext cx="6498304" cy="57563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E4B699-A2C0-4E03-8514-DA154E14FF21}">
      <dsp:nvSpPr>
        <dsp:cNvPr id="0" name=""/>
        <dsp:cNvSpPr/>
      </dsp:nvSpPr>
      <dsp:spPr>
        <a:xfrm>
          <a:off x="0" y="0"/>
          <a:ext cx="8856984" cy="2088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Комфортная городская среда</a:t>
          </a:r>
        </a:p>
      </dsp:txBody>
      <dsp:txXfrm>
        <a:off x="1980220" y="0"/>
        <a:ext cx="6876764" cy="2088232"/>
      </dsp:txXfrm>
    </dsp:sp>
    <dsp:sp modelId="{204A592B-9920-4FA8-AFAA-A0A895E19CF4}">
      <dsp:nvSpPr>
        <dsp:cNvPr id="0" name=""/>
        <dsp:cNvSpPr/>
      </dsp:nvSpPr>
      <dsp:spPr>
        <a:xfrm>
          <a:off x="208823" y="208823"/>
          <a:ext cx="1771396" cy="16705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651F1E-3D08-4315-8CFE-10248A0F3D7A}">
      <dsp:nvSpPr>
        <dsp:cNvPr id="0" name=""/>
        <dsp:cNvSpPr/>
      </dsp:nvSpPr>
      <dsp:spPr>
        <a:xfrm>
          <a:off x="0" y="48392"/>
          <a:ext cx="3168351" cy="1319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>
              <a:solidFill>
                <a:schemeClr val="accent2">
                  <a:lumMod val="50000"/>
                </a:schemeClr>
              </a:solidFill>
            </a:rPr>
            <a:t>- Благоустройство дворовых территорий </a:t>
          </a:r>
          <a:endParaRPr lang="ru-RU" sz="2400" u="none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0" y="48392"/>
        <a:ext cx="3168351" cy="1319759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112A04-4232-4991-AC11-B0072B0F9906}">
      <dsp:nvSpPr>
        <dsp:cNvPr id="0" name=""/>
        <dsp:cNvSpPr/>
      </dsp:nvSpPr>
      <dsp:spPr>
        <a:xfrm>
          <a:off x="0" y="42856"/>
          <a:ext cx="4032448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2">
                  <a:lumMod val="50000"/>
                </a:schemeClr>
              </a:solidFill>
            </a:rPr>
            <a:t>- Благоустройство территорий общего пользования (памятники, скверы, парки…)</a:t>
          </a:r>
          <a:endParaRPr lang="ru-RU" sz="22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0" y="42856"/>
        <a:ext cx="4032448" cy="120978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BF3AFF-0502-4E21-A977-F8037BC5F1F8}">
      <dsp:nvSpPr>
        <dsp:cNvPr id="0" name=""/>
        <dsp:cNvSpPr/>
      </dsp:nvSpPr>
      <dsp:spPr>
        <a:xfrm>
          <a:off x="0" y="2"/>
          <a:ext cx="6498304" cy="6955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</a:rPr>
            <a:t>Благоустройство сельских территорий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0" y="2"/>
        <a:ext cx="6498304" cy="695565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E4B699-A2C0-4E03-8514-DA154E14FF21}">
      <dsp:nvSpPr>
        <dsp:cNvPr id="0" name=""/>
        <dsp:cNvSpPr/>
      </dsp:nvSpPr>
      <dsp:spPr>
        <a:xfrm>
          <a:off x="0" y="0"/>
          <a:ext cx="8784976" cy="1656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b="1" kern="1200" dirty="0" smtClean="0">
              <a:solidFill>
                <a:schemeClr val="tx1"/>
              </a:solidFill>
            </a:rPr>
            <a:t>Благоустройство сельских территорий</a:t>
          </a:r>
        </a:p>
      </dsp:txBody>
      <dsp:txXfrm>
        <a:off x="1922613" y="0"/>
        <a:ext cx="6862362" cy="1656184"/>
      </dsp:txXfrm>
    </dsp:sp>
    <dsp:sp modelId="{204A592B-9920-4FA8-AFAA-A0A895E19CF4}">
      <dsp:nvSpPr>
        <dsp:cNvPr id="0" name=""/>
        <dsp:cNvSpPr/>
      </dsp:nvSpPr>
      <dsp:spPr>
        <a:xfrm>
          <a:off x="165618" y="165618"/>
          <a:ext cx="1756995" cy="13249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112A04-4232-4991-AC11-B0072B0F9906}">
      <dsp:nvSpPr>
        <dsp:cNvPr id="0" name=""/>
        <dsp:cNvSpPr/>
      </dsp:nvSpPr>
      <dsp:spPr>
        <a:xfrm>
          <a:off x="0" y="10846"/>
          <a:ext cx="3888432" cy="12132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Софинансирование муниципальных программ по развитию преобразованных муниципальных образований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0" y="10846"/>
        <a:ext cx="3888432" cy="1213289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651F1E-3D08-4315-8CFE-10248A0F3D7A}">
      <dsp:nvSpPr>
        <dsp:cNvPr id="0" name=""/>
        <dsp:cNvSpPr/>
      </dsp:nvSpPr>
      <dsp:spPr>
        <a:xfrm>
          <a:off x="0" y="210"/>
          <a:ext cx="2952328" cy="719869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Обеспечение деятельности МБУ «Центр комплексного обслуживания"</a:t>
          </a:r>
          <a:endParaRPr lang="ru-RU" sz="1600" b="1" u="none" kern="1200" dirty="0">
            <a:solidFill>
              <a:schemeClr val="tx1"/>
            </a:solidFill>
          </a:endParaRPr>
        </a:p>
      </dsp:txBody>
      <dsp:txXfrm>
        <a:off x="0" y="210"/>
        <a:ext cx="2952328" cy="7198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F0F46E-D993-4607-8269-BB04B340F63C}">
      <dsp:nvSpPr>
        <dsp:cNvPr id="0" name=""/>
        <dsp:cNvSpPr/>
      </dsp:nvSpPr>
      <dsp:spPr>
        <a:xfrm>
          <a:off x="0" y="0"/>
          <a:ext cx="3186450" cy="3597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Отдел инфраструктуры и ЖКХ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0" y="0"/>
        <a:ext cx="3186450" cy="359774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651F1E-3D08-4315-8CFE-10248A0F3D7A}">
      <dsp:nvSpPr>
        <dsp:cNvPr id="0" name=""/>
        <dsp:cNvSpPr/>
      </dsp:nvSpPr>
      <dsp:spPr>
        <a:xfrm>
          <a:off x="0" y="0"/>
          <a:ext cx="2952328" cy="716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МКУ «Ашапский территориальный отдел»</a:t>
          </a:r>
          <a:endParaRPr lang="ru-RU" sz="1800" b="1" u="none" kern="1200" dirty="0">
            <a:solidFill>
              <a:schemeClr val="tx1"/>
            </a:solidFill>
          </a:endParaRPr>
        </a:p>
      </dsp:txBody>
      <dsp:txXfrm>
        <a:off x="0" y="0"/>
        <a:ext cx="2952328" cy="716040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651F1E-3D08-4315-8CFE-10248A0F3D7A}">
      <dsp:nvSpPr>
        <dsp:cNvPr id="0" name=""/>
        <dsp:cNvSpPr/>
      </dsp:nvSpPr>
      <dsp:spPr>
        <a:xfrm>
          <a:off x="0" y="11591"/>
          <a:ext cx="2952328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МКУ «Карьёвский территориальный отдел»</a:t>
          </a:r>
          <a:endParaRPr lang="ru-RU" sz="1600" b="1" u="none" kern="1200" dirty="0">
            <a:solidFill>
              <a:schemeClr val="tx1"/>
            </a:solidFill>
          </a:endParaRPr>
        </a:p>
      </dsp:txBody>
      <dsp:txXfrm>
        <a:off x="0" y="11591"/>
        <a:ext cx="2952328" cy="636480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651F1E-3D08-4315-8CFE-10248A0F3D7A}">
      <dsp:nvSpPr>
        <dsp:cNvPr id="0" name=""/>
        <dsp:cNvSpPr/>
      </dsp:nvSpPr>
      <dsp:spPr>
        <a:xfrm>
          <a:off x="0" y="11591"/>
          <a:ext cx="2952328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МКУ «Медянский территориальный отдел»</a:t>
          </a:r>
          <a:endParaRPr lang="ru-RU" sz="1600" b="1" u="none" kern="1200" dirty="0">
            <a:solidFill>
              <a:schemeClr val="tx1"/>
            </a:solidFill>
          </a:endParaRPr>
        </a:p>
      </dsp:txBody>
      <dsp:txXfrm>
        <a:off x="0" y="11591"/>
        <a:ext cx="2952328" cy="636480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651F1E-3D08-4315-8CFE-10248A0F3D7A}">
      <dsp:nvSpPr>
        <dsp:cNvPr id="0" name=""/>
        <dsp:cNvSpPr/>
      </dsp:nvSpPr>
      <dsp:spPr>
        <a:xfrm>
          <a:off x="0" y="410"/>
          <a:ext cx="2952328" cy="5756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МКУ «Красноясыльский  территориальный отдел» </a:t>
          </a:r>
          <a:endParaRPr lang="ru-RU" sz="1600" b="1" u="none" kern="1200" dirty="0">
            <a:solidFill>
              <a:schemeClr val="tx1"/>
            </a:solidFill>
          </a:endParaRPr>
        </a:p>
      </dsp:txBody>
      <dsp:txXfrm>
        <a:off x="0" y="410"/>
        <a:ext cx="2952328" cy="575653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BF3AFF-0502-4E21-A977-F8037BC5F1F8}">
      <dsp:nvSpPr>
        <dsp:cNvPr id="0" name=""/>
        <dsp:cNvSpPr/>
      </dsp:nvSpPr>
      <dsp:spPr>
        <a:xfrm>
          <a:off x="0" y="0"/>
          <a:ext cx="6498304" cy="8634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Аварийное расселение</a:t>
          </a:r>
          <a:endParaRPr lang="ru-RU" sz="3600" kern="1200" dirty="0">
            <a:solidFill>
              <a:schemeClr val="tx1"/>
            </a:solidFill>
          </a:endParaRPr>
        </a:p>
      </dsp:txBody>
      <dsp:txXfrm>
        <a:off x="0" y="0"/>
        <a:ext cx="6498304" cy="863460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E4B699-A2C0-4E03-8514-DA154E14FF21}">
      <dsp:nvSpPr>
        <dsp:cNvPr id="0" name=""/>
        <dsp:cNvSpPr/>
      </dsp:nvSpPr>
      <dsp:spPr>
        <a:xfrm>
          <a:off x="0" y="0"/>
          <a:ext cx="8784976" cy="23002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tx1"/>
              </a:solidFill>
            </a:rPr>
            <a:t>«Расселение аварийного жилищного фонда на территории Ординского муниципального округа на 2020-2022 годы»</a:t>
          </a:r>
        </a:p>
      </dsp:txBody>
      <dsp:txXfrm>
        <a:off x="1987021" y="0"/>
        <a:ext cx="6797954" cy="2300266"/>
      </dsp:txXfrm>
    </dsp:sp>
    <dsp:sp modelId="{204A592B-9920-4FA8-AFAA-A0A895E19CF4}">
      <dsp:nvSpPr>
        <dsp:cNvPr id="0" name=""/>
        <dsp:cNvSpPr/>
      </dsp:nvSpPr>
      <dsp:spPr>
        <a:xfrm>
          <a:off x="56804" y="230026"/>
          <a:ext cx="2103439" cy="18402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E766D0-717D-4EBC-AD5B-1C1E10B69C71}">
      <dsp:nvSpPr>
        <dsp:cNvPr id="0" name=""/>
        <dsp:cNvSpPr/>
      </dsp:nvSpPr>
      <dsp:spPr>
        <a:xfrm>
          <a:off x="0" y="0"/>
          <a:ext cx="4649739" cy="8394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chemeClr val="tx1"/>
              </a:solidFill>
            </a:rPr>
            <a:t>Подпрограммы</a:t>
          </a:r>
          <a:endParaRPr lang="ru-RU" sz="3500" b="1" kern="1200" dirty="0">
            <a:solidFill>
              <a:schemeClr val="tx1"/>
            </a:solidFill>
          </a:endParaRPr>
        </a:p>
      </dsp:txBody>
      <dsp:txXfrm>
        <a:off x="0" y="0"/>
        <a:ext cx="4649739" cy="83947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035060-E021-4837-888A-E97934F3D652}">
      <dsp:nvSpPr>
        <dsp:cNvPr id="0" name=""/>
        <dsp:cNvSpPr/>
      </dsp:nvSpPr>
      <dsp:spPr>
        <a:xfrm>
          <a:off x="0" y="71439"/>
          <a:ext cx="8643997" cy="10442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0" kern="1200" smtClean="0">
              <a:solidFill>
                <a:schemeClr val="tx1"/>
              </a:solidFill>
              <a:latin typeface="+mj-lt"/>
            </a:rPr>
            <a:t>«Развитие  коммунальной и  жилищной    инфраструктуры»</a:t>
          </a:r>
          <a:endParaRPr lang="ru-RU" sz="2600" b="1" i="0" kern="1200" dirty="0">
            <a:solidFill>
              <a:schemeClr val="tx1"/>
            </a:solidFill>
            <a:latin typeface="+mj-lt"/>
          </a:endParaRPr>
        </a:p>
      </dsp:txBody>
      <dsp:txXfrm>
        <a:off x="0" y="71439"/>
        <a:ext cx="8643997" cy="1044294"/>
      </dsp:txXfrm>
    </dsp:sp>
    <dsp:sp modelId="{4BADD184-D5FD-4226-9FB3-86F5E29BDDAE}">
      <dsp:nvSpPr>
        <dsp:cNvPr id="0" name=""/>
        <dsp:cNvSpPr/>
      </dsp:nvSpPr>
      <dsp:spPr>
        <a:xfrm>
          <a:off x="0" y="1214446"/>
          <a:ext cx="8643997" cy="1092711"/>
        </a:xfrm>
        <a:prstGeom prst="roundRect">
          <a:avLst/>
        </a:prstGeom>
        <a:solidFill>
          <a:schemeClr val="accent4">
            <a:hueOff val="2494993"/>
            <a:satOff val="-13796"/>
            <a:lumOff val="-1176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0" kern="1200" smtClean="0">
              <a:solidFill>
                <a:schemeClr val="tx1"/>
              </a:solidFill>
              <a:latin typeface="+mj-lt"/>
            </a:rPr>
            <a:t>«Формирование комфортной городской среды»</a:t>
          </a:r>
          <a:endParaRPr lang="ru-RU" sz="2600" b="1" i="0" kern="1200" dirty="0">
            <a:solidFill>
              <a:schemeClr val="tx1"/>
            </a:solidFill>
            <a:latin typeface="+mj-lt"/>
          </a:endParaRPr>
        </a:p>
      </dsp:txBody>
      <dsp:txXfrm>
        <a:off x="0" y="1214446"/>
        <a:ext cx="8643997" cy="1092711"/>
      </dsp:txXfrm>
    </dsp:sp>
    <dsp:sp modelId="{4294F80C-5B07-4774-A2DC-C7B102F538C3}">
      <dsp:nvSpPr>
        <dsp:cNvPr id="0" name=""/>
        <dsp:cNvSpPr/>
      </dsp:nvSpPr>
      <dsp:spPr>
        <a:xfrm>
          <a:off x="0" y="2428892"/>
          <a:ext cx="8643997" cy="1092711"/>
        </a:xfrm>
        <a:prstGeom prst="roundRect">
          <a:avLst/>
        </a:prstGeom>
        <a:solidFill>
          <a:schemeClr val="accent4">
            <a:hueOff val="4989986"/>
            <a:satOff val="-27591"/>
            <a:lumOff val="-2353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0" kern="1200" smtClean="0">
              <a:solidFill>
                <a:schemeClr val="tx1"/>
              </a:solidFill>
              <a:latin typeface="+mj-lt"/>
            </a:rPr>
            <a:t>«Благоустройство сельских территорий»</a:t>
          </a:r>
          <a:endParaRPr lang="ru-RU" sz="2600" b="1" i="0" kern="1200" dirty="0">
            <a:solidFill>
              <a:schemeClr val="tx1"/>
            </a:solidFill>
            <a:latin typeface="+mj-lt"/>
          </a:endParaRPr>
        </a:p>
      </dsp:txBody>
      <dsp:txXfrm>
        <a:off x="0" y="2428892"/>
        <a:ext cx="8643997" cy="1092711"/>
      </dsp:txXfrm>
    </dsp:sp>
    <dsp:sp modelId="{3B28502B-D516-4C4D-B331-7B69B12CE042}">
      <dsp:nvSpPr>
        <dsp:cNvPr id="0" name=""/>
        <dsp:cNvSpPr/>
      </dsp:nvSpPr>
      <dsp:spPr>
        <a:xfrm>
          <a:off x="0" y="3643339"/>
          <a:ext cx="8643997" cy="1092711"/>
        </a:xfrm>
        <a:prstGeom prst="roundRect">
          <a:avLst/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0" kern="1200" smtClean="0">
              <a:solidFill>
                <a:schemeClr val="tx1"/>
              </a:solidFill>
              <a:latin typeface="+mj-lt"/>
            </a:rPr>
            <a:t>«Расселение аварийного жилищного фонда на территории Ординского муниципального округа»</a:t>
          </a:r>
          <a:endParaRPr lang="ru-RU" sz="2600" b="1" i="0" kern="1200" dirty="0">
            <a:solidFill>
              <a:schemeClr val="tx1"/>
            </a:solidFill>
            <a:latin typeface="+mj-lt"/>
          </a:endParaRPr>
        </a:p>
      </dsp:txBody>
      <dsp:txXfrm>
        <a:off x="0" y="3643339"/>
        <a:ext cx="8643997" cy="109271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BF3AFF-0502-4E21-A977-F8037BC5F1F8}">
      <dsp:nvSpPr>
        <dsp:cNvPr id="0" name=""/>
        <dsp:cNvSpPr/>
      </dsp:nvSpPr>
      <dsp:spPr>
        <a:xfrm>
          <a:off x="0" y="0"/>
          <a:ext cx="6498304" cy="875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Развитие  коммунальной и  жилищной    инфраструктуры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0" y="0"/>
        <a:ext cx="6498304" cy="8751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366641-E6B7-445A-8C11-B8321C5C5C2A}">
      <dsp:nvSpPr>
        <dsp:cNvPr id="0" name=""/>
        <dsp:cNvSpPr/>
      </dsp:nvSpPr>
      <dsp:spPr>
        <a:xfrm>
          <a:off x="0" y="0"/>
          <a:ext cx="4104456" cy="93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accent1">
                  <a:lumMod val="50000"/>
                </a:schemeClr>
              </a:solidFill>
            </a:rPr>
            <a:t>Водоснабжение</a:t>
          </a:r>
          <a:endParaRPr lang="ru-RU" sz="33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914410" y="0"/>
        <a:ext cx="3190045" cy="935189"/>
      </dsp:txXfrm>
    </dsp:sp>
    <dsp:sp modelId="{EEC3863E-D60E-40FF-B2D0-7BAB36B77A34}">
      <dsp:nvSpPr>
        <dsp:cNvPr id="0" name=""/>
        <dsp:cNvSpPr/>
      </dsp:nvSpPr>
      <dsp:spPr>
        <a:xfrm>
          <a:off x="-66" y="93518"/>
          <a:ext cx="1008193" cy="7481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5DBC43-3471-4725-874E-C5663286555D}">
      <dsp:nvSpPr>
        <dsp:cNvPr id="0" name=""/>
        <dsp:cNvSpPr/>
      </dsp:nvSpPr>
      <dsp:spPr>
        <a:xfrm>
          <a:off x="0" y="0"/>
          <a:ext cx="4104456" cy="936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accent2">
                  <a:lumMod val="50000"/>
                </a:schemeClr>
              </a:solidFill>
            </a:rPr>
            <a:t>Теплоснабжение</a:t>
          </a:r>
          <a:endParaRPr lang="ru-RU" sz="31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914501" y="0"/>
        <a:ext cx="3189954" cy="936104"/>
      </dsp:txXfrm>
    </dsp:sp>
    <dsp:sp modelId="{D0F0AB50-78F4-452C-9768-BAE3870935AD}">
      <dsp:nvSpPr>
        <dsp:cNvPr id="0" name=""/>
        <dsp:cNvSpPr/>
      </dsp:nvSpPr>
      <dsp:spPr>
        <a:xfrm>
          <a:off x="0" y="93610"/>
          <a:ext cx="1008111" cy="7488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31C236-CAFD-4E16-A21C-5017E42B0C15}">
      <dsp:nvSpPr>
        <dsp:cNvPr id="0" name=""/>
        <dsp:cNvSpPr/>
      </dsp:nvSpPr>
      <dsp:spPr>
        <a:xfrm>
          <a:off x="94536" y="0"/>
          <a:ext cx="4060307" cy="1512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FF00"/>
              </a:solidFill>
            </a:rPr>
            <a:t>Газоснабжение</a:t>
          </a:r>
          <a:endParaRPr lang="ru-RU" sz="3200" b="1" kern="1200" dirty="0">
            <a:solidFill>
              <a:srgbClr val="FFFF00"/>
            </a:solidFill>
          </a:endParaRPr>
        </a:p>
      </dsp:txBody>
      <dsp:txXfrm>
        <a:off x="1051117" y="0"/>
        <a:ext cx="3103726" cy="1512168"/>
      </dsp:txXfrm>
    </dsp:sp>
    <dsp:sp modelId="{3D279E0F-9FAD-4265-868E-C005390657FE}">
      <dsp:nvSpPr>
        <dsp:cNvPr id="0" name=""/>
        <dsp:cNvSpPr/>
      </dsp:nvSpPr>
      <dsp:spPr>
        <a:xfrm>
          <a:off x="93628" y="151216"/>
          <a:ext cx="965779" cy="12097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ADF7E5-567E-4E00-9E2B-F54B5AC444D8}">
      <dsp:nvSpPr>
        <dsp:cNvPr id="0" name=""/>
        <dsp:cNvSpPr/>
      </dsp:nvSpPr>
      <dsp:spPr>
        <a:xfrm>
          <a:off x="0" y="0"/>
          <a:ext cx="4104456" cy="936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0000"/>
              </a:solidFill>
            </a:rPr>
            <a:t>Инфраструктура</a:t>
          </a:r>
          <a:endParaRPr lang="ru-RU" sz="3200" kern="1200" dirty="0">
            <a:solidFill>
              <a:srgbClr val="FF0000"/>
            </a:solidFill>
          </a:endParaRPr>
        </a:p>
      </dsp:txBody>
      <dsp:txXfrm>
        <a:off x="914501" y="0"/>
        <a:ext cx="3189954" cy="936104"/>
      </dsp:txXfrm>
    </dsp:sp>
    <dsp:sp modelId="{524B0828-F5F4-4F0A-B3F9-9F79275CE7AF}">
      <dsp:nvSpPr>
        <dsp:cNvPr id="0" name=""/>
        <dsp:cNvSpPr/>
      </dsp:nvSpPr>
      <dsp:spPr>
        <a:xfrm>
          <a:off x="0" y="93610"/>
          <a:ext cx="1008111" cy="7488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8905F-F123-4249-BA83-7B0B022C20E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4589D-EB94-4D4B-854B-8DB5472ED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Data" Target="../diagrams/data3.xml"/><Relationship Id="rId7" Type="http://schemas.openxmlformats.org/officeDocument/2006/relationships/diagramData" Target="../diagrams/data4.xml"/><Relationship Id="rId12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5" Type="http://schemas.openxmlformats.org/officeDocument/2006/relationships/diagramQuickStyle" Target="../diagrams/quickStyle3.xml"/><Relationship Id="rId10" Type="http://schemas.openxmlformats.org/officeDocument/2006/relationships/diagramColors" Target="../diagrams/colors4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QuickStyle" Target="../diagrams/quickStyle7.xml"/><Relationship Id="rId18" Type="http://schemas.openxmlformats.org/officeDocument/2006/relationships/diagramColors" Target="../diagrams/colors8.xml"/><Relationship Id="rId26" Type="http://schemas.microsoft.com/office/2007/relationships/diagramDrawing" Target="../diagrams/drawing8.xml"/><Relationship Id="rId3" Type="http://schemas.openxmlformats.org/officeDocument/2006/relationships/diagramLayout" Target="../diagrams/layout5.xml"/><Relationship Id="rId21" Type="http://schemas.openxmlformats.org/officeDocument/2006/relationships/diagramQuickStyle" Target="../diagrams/quickStyle9.xml"/><Relationship Id="rId7" Type="http://schemas.openxmlformats.org/officeDocument/2006/relationships/diagramData" Target="../diagrams/data6.xml"/><Relationship Id="rId12" Type="http://schemas.openxmlformats.org/officeDocument/2006/relationships/diagramLayout" Target="../diagrams/layout7.xml"/><Relationship Id="rId17" Type="http://schemas.openxmlformats.org/officeDocument/2006/relationships/diagramQuickStyle" Target="../diagrams/quickStyle8.xml"/><Relationship Id="rId25" Type="http://schemas.microsoft.com/office/2007/relationships/diagramDrawing" Target="../diagrams/drawing5.xml"/><Relationship Id="rId2" Type="http://schemas.openxmlformats.org/officeDocument/2006/relationships/diagramData" Target="../diagrams/data5.xml"/><Relationship Id="rId16" Type="http://schemas.openxmlformats.org/officeDocument/2006/relationships/diagramLayout" Target="../diagrams/layout8.xml"/><Relationship Id="rId20" Type="http://schemas.openxmlformats.org/officeDocument/2006/relationships/diagramLayout" Target="../diagrams/layout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diagramData" Target="../diagrams/data7.xml"/><Relationship Id="rId24" Type="http://schemas.microsoft.com/office/2007/relationships/diagramDrawing" Target="../diagrams/drawing7.xml"/><Relationship Id="rId5" Type="http://schemas.openxmlformats.org/officeDocument/2006/relationships/diagramColors" Target="../diagrams/colors5.xml"/><Relationship Id="rId15" Type="http://schemas.openxmlformats.org/officeDocument/2006/relationships/diagramData" Target="../diagrams/data8.xml"/><Relationship Id="rId23" Type="http://schemas.microsoft.com/office/2007/relationships/diagramDrawing" Target="../diagrams/drawing6.xml"/><Relationship Id="rId10" Type="http://schemas.openxmlformats.org/officeDocument/2006/relationships/diagramColors" Target="../diagrams/colors6.xml"/><Relationship Id="rId19" Type="http://schemas.openxmlformats.org/officeDocument/2006/relationships/diagramData" Target="../diagrams/data9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Colors" Target="../diagrams/colors7.xml"/><Relationship Id="rId22" Type="http://schemas.openxmlformats.org/officeDocument/2006/relationships/diagramColors" Target="../diagrams/colors9.xml"/><Relationship Id="rId27" Type="http://schemas.microsoft.com/office/2007/relationships/diagramDrawing" Target="../diagrams/drawing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QuickStyle" Target="../diagrams/quickStyle12.xml"/><Relationship Id="rId18" Type="http://schemas.openxmlformats.org/officeDocument/2006/relationships/diagramColors" Target="../diagrams/colors13.xml"/><Relationship Id="rId26" Type="http://schemas.microsoft.com/office/2007/relationships/diagramDrawing" Target="../diagrams/drawing13.xml"/><Relationship Id="rId3" Type="http://schemas.openxmlformats.org/officeDocument/2006/relationships/diagramLayout" Target="../diagrams/layout10.xml"/><Relationship Id="rId21" Type="http://schemas.openxmlformats.org/officeDocument/2006/relationships/diagramQuickStyle" Target="../diagrams/quickStyle14.xml"/><Relationship Id="rId7" Type="http://schemas.openxmlformats.org/officeDocument/2006/relationships/diagramData" Target="../diagrams/data11.xml"/><Relationship Id="rId12" Type="http://schemas.openxmlformats.org/officeDocument/2006/relationships/diagramLayout" Target="../diagrams/layout12.xml"/><Relationship Id="rId17" Type="http://schemas.openxmlformats.org/officeDocument/2006/relationships/diagramQuickStyle" Target="../diagrams/quickStyle13.xml"/><Relationship Id="rId25" Type="http://schemas.microsoft.com/office/2007/relationships/diagramDrawing" Target="../diagrams/drawing10.xml"/><Relationship Id="rId2" Type="http://schemas.openxmlformats.org/officeDocument/2006/relationships/diagramData" Target="../diagrams/data10.xml"/><Relationship Id="rId16" Type="http://schemas.openxmlformats.org/officeDocument/2006/relationships/diagramLayout" Target="../diagrams/layout13.xml"/><Relationship Id="rId20" Type="http://schemas.openxmlformats.org/officeDocument/2006/relationships/diagramLayout" Target="../diagrams/layout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diagramData" Target="../diagrams/data12.xml"/><Relationship Id="rId24" Type="http://schemas.microsoft.com/office/2007/relationships/diagramDrawing" Target="../diagrams/drawing12.xml"/><Relationship Id="rId5" Type="http://schemas.openxmlformats.org/officeDocument/2006/relationships/diagramColors" Target="../diagrams/colors10.xml"/><Relationship Id="rId15" Type="http://schemas.openxmlformats.org/officeDocument/2006/relationships/diagramData" Target="../diagrams/data13.xml"/><Relationship Id="rId23" Type="http://schemas.microsoft.com/office/2007/relationships/diagramDrawing" Target="../diagrams/drawing11.xml"/><Relationship Id="rId10" Type="http://schemas.openxmlformats.org/officeDocument/2006/relationships/diagramColors" Target="../diagrams/colors11.xml"/><Relationship Id="rId19" Type="http://schemas.openxmlformats.org/officeDocument/2006/relationships/diagramData" Target="../diagrams/data14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Colors" Target="../diagrams/colors12.xml"/><Relationship Id="rId22" Type="http://schemas.openxmlformats.org/officeDocument/2006/relationships/diagramColors" Target="../diagrams/colors14.xml"/><Relationship Id="rId27" Type="http://schemas.microsoft.com/office/2007/relationships/diagramDrawing" Target="../diagrams/drawing14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diagramQuickStyle" Target="../diagrams/quickStyle17.xml"/><Relationship Id="rId18" Type="http://schemas.openxmlformats.org/officeDocument/2006/relationships/diagramColors" Target="../diagrams/colors18.xml"/><Relationship Id="rId26" Type="http://schemas.openxmlformats.org/officeDocument/2006/relationships/diagramColors" Target="../diagrams/colors20.xml"/><Relationship Id="rId39" Type="http://schemas.openxmlformats.org/officeDocument/2006/relationships/diagramData" Target="../diagrams/data24.xml"/><Relationship Id="rId3" Type="http://schemas.openxmlformats.org/officeDocument/2006/relationships/diagramLayout" Target="../diagrams/layout15.xml"/><Relationship Id="rId21" Type="http://schemas.openxmlformats.org/officeDocument/2006/relationships/diagramQuickStyle" Target="../diagrams/quickStyle19.xml"/><Relationship Id="rId34" Type="http://schemas.openxmlformats.org/officeDocument/2006/relationships/diagramColors" Target="../diagrams/colors22.xml"/><Relationship Id="rId42" Type="http://schemas.openxmlformats.org/officeDocument/2006/relationships/diagramColors" Target="../diagrams/colors24.xml"/><Relationship Id="rId47" Type="http://schemas.microsoft.com/office/2007/relationships/diagramDrawing" Target="../diagrams/drawing23.xml"/><Relationship Id="rId50" Type="http://schemas.microsoft.com/office/2007/relationships/diagramDrawing" Target="../diagrams/drawing15.xml"/><Relationship Id="rId7" Type="http://schemas.openxmlformats.org/officeDocument/2006/relationships/diagramData" Target="../diagrams/data16.xml"/><Relationship Id="rId12" Type="http://schemas.openxmlformats.org/officeDocument/2006/relationships/diagramLayout" Target="../diagrams/layout17.xml"/><Relationship Id="rId17" Type="http://schemas.openxmlformats.org/officeDocument/2006/relationships/diagramQuickStyle" Target="../diagrams/quickStyle18.xml"/><Relationship Id="rId25" Type="http://schemas.openxmlformats.org/officeDocument/2006/relationships/diagramQuickStyle" Target="../diagrams/quickStyle20.xml"/><Relationship Id="rId33" Type="http://schemas.openxmlformats.org/officeDocument/2006/relationships/diagramQuickStyle" Target="../diagrams/quickStyle22.xml"/><Relationship Id="rId38" Type="http://schemas.openxmlformats.org/officeDocument/2006/relationships/diagramColors" Target="../diagrams/colors23.xml"/><Relationship Id="rId2" Type="http://schemas.openxmlformats.org/officeDocument/2006/relationships/diagramData" Target="../diagrams/data15.xml"/><Relationship Id="rId16" Type="http://schemas.openxmlformats.org/officeDocument/2006/relationships/diagramLayout" Target="../diagrams/layout18.xml"/><Relationship Id="rId20" Type="http://schemas.openxmlformats.org/officeDocument/2006/relationships/diagramLayout" Target="../diagrams/layout19.xml"/><Relationship Id="rId29" Type="http://schemas.openxmlformats.org/officeDocument/2006/relationships/diagramQuickStyle" Target="../diagrams/quickStyle21.xml"/><Relationship Id="rId41" Type="http://schemas.openxmlformats.org/officeDocument/2006/relationships/diagramQuickStyle" Target="../diagrams/quickStyle24.xml"/><Relationship Id="rId54" Type="http://schemas.microsoft.com/office/2007/relationships/diagramDrawing" Target="../diagrams/drawing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diagramData" Target="../diagrams/data17.xml"/><Relationship Id="rId24" Type="http://schemas.openxmlformats.org/officeDocument/2006/relationships/diagramLayout" Target="../diagrams/layout20.xml"/><Relationship Id="rId32" Type="http://schemas.openxmlformats.org/officeDocument/2006/relationships/diagramLayout" Target="../diagrams/layout22.xml"/><Relationship Id="rId37" Type="http://schemas.openxmlformats.org/officeDocument/2006/relationships/diagramQuickStyle" Target="../diagrams/quickStyle23.xml"/><Relationship Id="rId40" Type="http://schemas.openxmlformats.org/officeDocument/2006/relationships/diagramLayout" Target="../diagrams/layout24.xml"/><Relationship Id="rId53" Type="http://schemas.microsoft.com/office/2007/relationships/diagramDrawing" Target="../diagrams/drawing18.xml"/><Relationship Id="rId5" Type="http://schemas.openxmlformats.org/officeDocument/2006/relationships/diagramColors" Target="../diagrams/colors15.xml"/><Relationship Id="rId15" Type="http://schemas.openxmlformats.org/officeDocument/2006/relationships/diagramData" Target="../diagrams/data18.xml"/><Relationship Id="rId23" Type="http://schemas.openxmlformats.org/officeDocument/2006/relationships/diagramData" Target="../diagrams/data20.xml"/><Relationship Id="rId28" Type="http://schemas.openxmlformats.org/officeDocument/2006/relationships/diagramLayout" Target="../diagrams/layout21.xml"/><Relationship Id="rId36" Type="http://schemas.openxmlformats.org/officeDocument/2006/relationships/diagramLayout" Target="../diagrams/layout23.xml"/><Relationship Id="rId49" Type="http://schemas.microsoft.com/office/2007/relationships/diagramDrawing" Target="../diagrams/drawing17.xml"/><Relationship Id="rId10" Type="http://schemas.openxmlformats.org/officeDocument/2006/relationships/diagramColors" Target="../diagrams/colors16.xml"/><Relationship Id="rId19" Type="http://schemas.openxmlformats.org/officeDocument/2006/relationships/diagramData" Target="../diagrams/data19.xml"/><Relationship Id="rId31" Type="http://schemas.openxmlformats.org/officeDocument/2006/relationships/diagramData" Target="../diagrams/data22.xml"/><Relationship Id="rId52" Type="http://schemas.microsoft.com/office/2007/relationships/diagramDrawing" Target="../diagrams/drawing21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Relationship Id="rId14" Type="http://schemas.openxmlformats.org/officeDocument/2006/relationships/diagramColors" Target="../diagrams/colors17.xml"/><Relationship Id="rId22" Type="http://schemas.openxmlformats.org/officeDocument/2006/relationships/diagramColors" Target="../diagrams/colors19.xml"/><Relationship Id="rId27" Type="http://schemas.openxmlformats.org/officeDocument/2006/relationships/diagramData" Target="../diagrams/data21.xml"/><Relationship Id="rId30" Type="http://schemas.openxmlformats.org/officeDocument/2006/relationships/diagramColors" Target="../diagrams/colors21.xml"/><Relationship Id="rId35" Type="http://schemas.openxmlformats.org/officeDocument/2006/relationships/diagramData" Target="../diagrams/data23.xml"/><Relationship Id="rId43" Type="http://schemas.microsoft.com/office/2007/relationships/diagramDrawing" Target="../diagrams/drawing22.xml"/><Relationship Id="rId48" Type="http://schemas.microsoft.com/office/2007/relationships/diagramDrawing" Target="../diagrams/drawing16.xml"/><Relationship Id="rId8" Type="http://schemas.openxmlformats.org/officeDocument/2006/relationships/diagramLayout" Target="../diagrams/layout16.xml"/><Relationship Id="rId51" Type="http://schemas.microsoft.com/office/2007/relationships/diagramDrawing" Target="../diagrams/drawing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13" Type="http://schemas.openxmlformats.org/officeDocument/2006/relationships/diagramQuickStyle" Target="../diagrams/quickStyle27.xml"/><Relationship Id="rId18" Type="http://schemas.openxmlformats.org/officeDocument/2006/relationships/diagramColors" Target="../diagrams/colors28.xml"/><Relationship Id="rId26" Type="http://schemas.microsoft.com/office/2007/relationships/diagramDrawing" Target="../diagrams/drawing27.xml"/><Relationship Id="rId3" Type="http://schemas.openxmlformats.org/officeDocument/2006/relationships/diagramLayout" Target="../diagrams/layout25.xml"/><Relationship Id="rId21" Type="http://schemas.openxmlformats.org/officeDocument/2006/relationships/diagramQuickStyle" Target="../diagrams/quickStyle29.xml"/><Relationship Id="rId7" Type="http://schemas.openxmlformats.org/officeDocument/2006/relationships/diagramData" Target="../diagrams/data26.xml"/><Relationship Id="rId12" Type="http://schemas.openxmlformats.org/officeDocument/2006/relationships/diagramLayout" Target="../diagrams/layout27.xml"/><Relationship Id="rId17" Type="http://schemas.openxmlformats.org/officeDocument/2006/relationships/diagramQuickStyle" Target="../diagrams/quickStyle28.xml"/><Relationship Id="rId25" Type="http://schemas.microsoft.com/office/2007/relationships/diagramDrawing" Target="../diagrams/drawing24.xml"/><Relationship Id="rId2" Type="http://schemas.openxmlformats.org/officeDocument/2006/relationships/diagramData" Target="../diagrams/data25.xml"/><Relationship Id="rId16" Type="http://schemas.openxmlformats.org/officeDocument/2006/relationships/diagramLayout" Target="../diagrams/layout28.xml"/><Relationship Id="rId20" Type="http://schemas.openxmlformats.org/officeDocument/2006/relationships/diagramLayout" Target="../diagrams/layout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diagramData" Target="../diagrams/data27.xml"/><Relationship Id="rId24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5" Type="http://schemas.openxmlformats.org/officeDocument/2006/relationships/diagramData" Target="../diagrams/data28.xml"/><Relationship Id="rId23" Type="http://schemas.microsoft.com/office/2007/relationships/diagramDrawing" Target="../diagrams/drawing25.xml"/><Relationship Id="rId10" Type="http://schemas.openxmlformats.org/officeDocument/2006/relationships/diagramColors" Target="../diagrams/colors26.xml"/><Relationship Id="rId19" Type="http://schemas.openxmlformats.org/officeDocument/2006/relationships/diagramData" Target="../diagrams/data29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Relationship Id="rId14" Type="http://schemas.openxmlformats.org/officeDocument/2006/relationships/diagramColors" Target="../diagrams/colors27.xml"/><Relationship Id="rId22" Type="http://schemas.openxmlformats.org/officeDocument/2006/relationships/diagramColors" Target="../diagrams/colors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428596" y="2636912"/>
          <a:ext cx="82296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928662" y="1785926"/>
            <a:ext cx="7358114" cy="758952"/>
          </a:xfrm>
          <a:prstGeom prst="rect">
            <a:avLst/>
          </a:prstGeom>
        </p:spPr>
        <p:txBody>
          <a:bodyPr vert="horz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МУНИЦИПАЛЬНАЯ ПРОГРАММА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zamglavi1\Desktop\orda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42852"/>
            <a:ext cx="620656" cy="1000108"/>
          </a:xfrm>
          <a:prstGeom prst="rect">
            <a:avLst/>
          </a:prstGeom>
          <a:noFill/>
        </p:spPr>
      </p:pic>
      <p:graphicFrame>
        <p:nvGraphicFramePr>
          <p:cNvPr id="8" name="Схема 7"/>
          <p:cNvGraphicFramePr/>
          <p:nvPr/>
        </p:nvGraphicFramePr>
        <p:xfrm>
          <a:off x="1619672" y="476672"/>
          <a:ext cx="318645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zamglavi1\Desktop\ord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620656" cy="1000108"/>
          </a:xfrm>
          <a:prstGeom prst="rect">
            <a:avLst/>
          </a:prstGeom>
          <a:noFill/>
        </p:spPr>
      </p:pic>
      <p:graphicFrame>
        <p:nvGraphicFramePr>
          <p:cNvPr id="11" name="Схема 10"/>
          <p:cNvGraphicFramePr/>
          <p:nvPr/>
        </p:nvGraphicFramePr>
        <p:xfrm>
          <a:off x="3779912" y="214290"/>
          <a:ext cx="4649740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517494311"/>
              </p:ext>
            </p:extLst>
          </p:nvPr>
        </p:nvGraphicFramePr>
        <p:xfrm>
          <a:off x="285720" y="1714488"/>
          <a:ext cx="8643997" cy="4853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267744" y="188640"/>
          <a:ext cx="6498304" cy="8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C:\Users\zamglavi1\Desktop\orda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42852"/>
            <a:ext cx="620656" cy="1000108"/>
          </a:xfrm>
          <a:prstGeom prst="rect">
            <a:avLst/>
          </a:prstGeom>
          <a:noFill/>
        </p:spPr>
      </p:pic>
      <p:graphicFrame>
        <p:nvGraphicFramePr>
          <p:cNvPr id="15" name="Схема 14"/>
          <p:cNvGraphicFramePr/>
          <p:nvPr/>
        </p:nvGraphicFramePr>
        <p:xfrm>
          <a:off x="251520" y="3429000"/>
          <a:ext cx="410445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6" name="Схема 15"/>
          <p:cNvGraphicFramePr/>
          <p:nvPr/>
        </p:nvGraphicFramePr>
        <p:xfrm>
          <a:off x="251520" y="4581128"/>
          <a:ext cx="410445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179512" y="1628800"/>
          <a:ext cx="4248472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251520" y="5661248"/>
          <a:ext cx="410445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644008" y="3501008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 </a:t>
            </a:r>
            <a:r>
              <a:rPr lang="ru-RU" b="1" dirty="0" smtClean="0"/>
              <a:t>Замена водонапорных башен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44008" y="3861048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 </a:t>
            </a:r>
            <a:r>
              <a:rPr lang="ru-RU" b="1" dirty="0" smtClean="0"/>
              <a:t>Строительство и ремонт водопроводов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44008" y="1556792"/>
            <a:ext cx="4355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ru-RU" b="1" dirty="0" smtClean="0"/>
              <a:t>Изготовление ПСД и строительство  газопроводов низкого давления для газоснабжения жилых домов 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644008" y="2428868"/>
            <a:ext cx="4499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- Проектирование и установка котлов наружного размещения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644008" y="4797152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- Ремонт теплотрасс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44008" y="5661248"/>
            <a:ext cx="4355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- Изготовление ПСД и строительство жилых многоквартирных домов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267744" y="188640"/>
          <a:ext cx="6498304" cy="8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C:\Users\zamglavi1\Desktop\orda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42852"/>
            <a:ext cx="620656" cy="1000108"/>
          </a:xfrm>
          <a:prstGeom prst="rect">
            <a:avLst/>
          </a:prstGeom>
          <a:noFill/>
        </p:spPr>
      </p:pic>
      <p:graphicFrame>
        <p:nvGraphicFramePr>
          <p:cNvPr id="15" name="Схема 14"/>
          <p:cNvGraphicFramePr/>
          <p:nvPr/>
        </p:nvGraphicFramePr>
        <p:xfrm>
          <a:off x="251520" y="3573016"/>
          <a:ext cx="4104456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179512" y="1628800"/>
          <a:ext cx="8856984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22" name="Схема 21"/>
          <p:cNvGraphicFramePr/>
          <p:nvPr/>
        </p:nvGraphicFramePr>
        <p:xfrm>
          <a:off x="683568" y="4293096"/>
          <a:ext cx="3168352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23" name="Схема 22"/>
          <p:cNvGraphicFramePr/>
          <p:nvPr/>
        </p:nvGraphicFramePr>
        <p:xfrm>
          <a:off x="4644008" y="4365104"/>
          <a:ext cx="4032448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267744" y="188640"/>
          <a:ext cx="6498304" cy="8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C:\Users\zamglavi1\Desktop\orda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42852"/>
            <a:ext cx="620656" cy="1000108"/>
          </a:xfrm>
          <a:prstGeom prst="rect">
            <a:avLst/>
          </a:prstGeom>
          <a:noFill/>
        </p:spPr>
      </p:pic>
      <p:graphicFrame>
        <p:nvGraphicFramePr>
          <p:cNvPr id="15" name="Схема 14"/>
          <p:cNvGraphicFramePr/>
          <p:nvPr/>
        </p:nvGraphicFramePr>
        <p:xfrm>
          <a:off x="251520" y="3573016"/>
          <a:ext cx="4104456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179512" y="1628800"/>
          <a:ext cx="878497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23" name="Схема 22"/>
          <p:cNvGraphicFramePr/>
          <p:nvPr/>
        </p:nvGraphicFramePr>
        <p:xfrm>
          <a:off x="611560" y="3356992"/>
          <a:ext cx="3888432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5076056" y="3356992"/>
          <a:ext cx="295232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5076056" y="4077072"/>
          <a:ext cx="295232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5076056" y="4797152"/>
          <a:ext cx="2952328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6" name="Схема 15"/>
          <p:cNvGraphicFramePr/>
          <p:nvPr/>
        </p:nvGraphicFramePr>
        <p:xfrm>
          <a:off x="5076056" y="5445224"/>
          <a:ext cx="2952328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1" r:lo="rId32" r:qs="rId33" r:cs="rId34"/>
          </a:graphicData>
        </a:graphic>
      </p:graphicFrame>
      <p:graphicFrame>
        <p:nvGraphicFramePr>
          <p:cNvPr id="17" name="Схема 16"/>
          <p:cNvGraphicFramePr/>
          <p:nvPr/>
        </p:nvGraphicFramePr>
        <p:xfrm>
          <a:off x="5076056" y="6093296"/>
          <a:ext cx="2952328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5" r:lo="rId36" r:qs="rId37" r:cs="rId38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1357290" y="4500570"/>
          <a:ext cx="2316796" cy="795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267744" y="188640"/>
          <a:ext cx="6498304" cy="8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C:\Users\zamglavi1\Desktop\orda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42852"/>
            <a:ext cx="620656" cy="1000108"/>
          </a:xfrm>
          <a:prstGeom prst="rect">
            <a:avLst/>
          </a:prstGeom>
          <a:noFill/>
        </p:spPr>
      </p:pic>
      <p:graphicFrame>
        <p:nvGraphicFramePr>
          <p:cNvPr id="15" name="Схема 14"/>
          <p:cNvGraphicFramePr/>
          <p:nvPr/>
        </p:nvGraphicFramePr>
        <p:xfrm>
          <a:off x="251520" y="3573016"/>
          <a:ext cx="4104456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179512" y="1628800"/>
          <a:ext cx="8784976" cy="2300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23" name="Схема 22"/>
          <p:cNvGraphicFramePr/>
          <p:nvPr/>
        </p:nvGraphicFramePr>
        <p:xfrm>
          <a:off x="611560" y="3356992"/>
          <a:ext cx="3888432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2571736" y="4286256"/>
          <a:ext cx="3888432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zamglavi1\Desktop\ord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620656" cy="1000108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1857356" y="214290"/>
            <a:ext cx="6498304" cy="863459"/>
            <a:chOff x="0" y="0"/>
            <a:chExt cx="6498304" cy="86345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0"/>
              <a:ext cx="6498304" cy="863459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2151" y="42151"/>
              <a:ext cx="6414002" cy="7791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kern="1200" dirty="0" smtClean="0">
                  <a:solidFill>
                    <a:schemeClr val="tx1"/>
                  </a:solidFill>
                </a:rPr>
                <a:t>Объемы и источники финансирования</a:t>
              </a:r>
              <a:endParaRPr lang="ru-RU" sz="3600" kern="12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7" name="Содержимое 16"/>
          <p:cNvGraphicFramePr>
            <a:graphicFrameLocks noGrp="1"/>
          </p:cNvGraphicFramePr>
          <p:nvPr>
            <p:ph sz="quarter" idx="1"/>
          </p:nvPr>
        </p:nvGraphicFramePr>
        <p:xfrm>
          <a:off x="285720" y="1690983"/>
          <a:ext cx="8750776" cy="489399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10347"/>
                <a:gridCol w="1790529"/>
                <a:gridCol w="2141929"/>
                <a:gridCol w="1807971"/>
              </a:tblGrid>
              <a:tr h="89021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Подпрограммы: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Местный бюджет, т.р.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 Пермского края, т.р.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Федеральный бюджет, т.р.</a:t>
                      </a:r>
                      <a:endParaRPr lang="ru-RU" dirty="0"/>
                    </a:p>
                  </a:txBody>
                  <a:tcPr/>
                </a:tc>
              </a:tr>
              <a:tr h="813034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«Развитие  коммунальной и  жилищной инфраструктуры»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+mn-lt"/>
                        </a:rPr>
                        <a:t>2 403,94</a:t>
                      </a:r>
                    </a:p>
                    <a:p>
                      <a:pPr algn="ctr"/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14 654,12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0,00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</a:tr>
              <a:tr h="801197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«Формирование комфортной городской среды»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856,00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0,00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0,00</a:t>
                      </a:r>
                    </a:p>
                  </a:txBody>
                  <a:tcPr/>
                </a:tc>
              </a:tr>
              <a:tr h="509526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«Благоустройство сельских территорий»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latin typeface="+mn-lt"/>
                        </a:rPr>
                        <a:t>35 506,87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b="0" dirty="0" smtClean="0">
                          <a:latin typeface="+mn-lt"/>
                        </a:rPr>
                        <a:t>10 600,00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b="0" dirty="0" smtClean="0">
                          <a:latin typeface="+mn-lt"/>
                        </a:rPr>
                        <a:t>0,00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</a:tr>
              <a:tr h="12162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/>
                        <a:t>«Расселение аварийного жилищного фонда на территории Ординского муниципального округа»</a:t>
                      </a:r>
                    </a:p>
                    <a:p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 smtClean="0">
                        <a:latin typeface="+mn-lt"/>
                      </a:endParaRPr>
                    </a:p>
                    <a:p>
                      <a:pPr algn="ctr"/>
                      <a:endParaRPr lang="ru-RU" sz="16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0,00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 smtClean="0">
                        <a:latin typeface="+mn-lt"/>
                      </a:endParaRPr>
                    </a:p>
                    <a:p>
                      <a:pPr algn="ctr"/>
                      <a:endParaRPr lang="ru-RU" sz="16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0,00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 smtClean="0">
                        <a:latin typeface="+mn-lt"/>
                      </a:endParaRPr>
                    </a:p>
                    <a:p>
                      <a:pPr algn="ctr"/>
                      <a:endParaRPr lang="ru-RU" sz="16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0,00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</a:tr>
              <a:tr h="48985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Итого по программе: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38 766,81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25 254,12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  <p:pic>
        <p:nvPicPr>
          <p:cNvPr id="1026" name="Picture 2" descr="C:\Users\zamglavi1\Desktop\8446841313070cc4714ff30357edd2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5357826"/>
            <a:ext cx="2165706" cy="1174611"/>
          </a:xfrm>
          <a:prstGeom prst="rect">
            <a:avLst/>
          </a:prstGeom>
          <a:noFill/>
        </p:spPr>
      </p:pic>
      <p:pic>
        <p:nvPicPr>
          <p:cNvPr id="5" name="Picture 2" descr="C:\Users\zamglavi1\Desktop\ord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52"/>
            <a:ext cx="620656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1603</TotalTime>
  <Words>269</Words>
  <Application>Microsoft Office PowerPoint</Application>
  <PresentationFormat>Экран (4:3)</PresentationFormat>
  <Paragraphs>75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Обычная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МУНИЦИПАЛЬНАЯ ПРОГРАММА</dc:title>
  <dc:creator>Лазуков Н.Ю.</dc:creator>
  <cp:lastModifiedBy>Жуков В.А.</cp:lastModifiedBy>
  <cp:revision>175</cp:revision>
  <dcterms:modified xsi:type="dcterms:W3CDTF">2019-11-15T04:30:06Z</dcterms:modified>
</cp:coreProperties>
</file>