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5" r:id="rId1"/>
  </p:sldMasterIdLst>
  <p:notesMasterIdLst>
    <p:notesMasterId r:id="rId17"/>
  </p:notesMasterIdLst>
  <p:handoutMasterIdLst>
    <p:handoutMasterId r:id="rId18"/>
  </p:handoutMasterIdLst>
  <p:sldIdLst>
    <p:sldId id="390" r:id="rId2"/>
    <p:sldId id="377" r:id="rId3"/>
    <p:sldId id="355" r:id="rId4"/>
    <p:sldId id="386" r:id="rId5"/>
    <p:sldId id="368" r:id="rId6"/>
    <p:sldId id="391" r:id="rId7"/>
    <p:sldId id="387" r:id="rId8"/>
    <p:sldId id="388" r:id="rId9"/>
    <p:sldId id="389" r:id="rId10"/>
    <p:sldId id="392" r:id="rId11"/>
    <p:sldId id="378" r:id="rId12"/>
    <p:sldId id="380" r:id="rId13"/>
    <p:sldId id="393" r:id="rId14"/>
    <p:sldId id="290" r:id="rId15"/>
    <p:sldId id="341" r:id="rId16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CCFFFF"/>
    <a:srgbClr val="FFCCCC"/>
    <a:srgbClr val="FFCC66"/>
    <a:srgbClr val="C81B0E"/>
    <a:srgbClr val="66FFFF"/>
    <a:srgbClr val="CC99FF"/>
    <a:srgbClr val="CCFFCC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87" autoAdjust="0"/>
    <p:restoredTop sz="92462" autoAdjust="0"/>
  </p:normalViewPr>
  <p:slideViewPr>
    <p:cSldViewPr>
      <p:cViewPr varScale="1">
        <p:scale>
          <a:sx n="67" d="100"/>
          <a:sy n="67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56" y="-90"/>
      </p:cViewPr>
      <p:guideLst>
        <p:guide orient="horz" pos="3128"/>
        <p:guide pos="214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-3.9235825610294421E-2"/>
                  <c:y val="-3.0224138649335541E-2"/>
                </c:manualLayout>
              </c:layout>
              <c:showVal val="1"/>
            </c:dLbl>
            <c:dLbl>
              <c:idx val="1"/>
              <c:layout>
                <c:manualLayout>
                  <c:x val="-1.9737184400622512E-2"/>
                  <c:y val="-8.048868891388565E-2"/>
                </c:manualLayout>
              </c:layout>
              <c:showVal val="1"/>
            </c:dLbl>
            <c:dLbl>
              <c:idx val="2"/>
              <c:layout>
                <c:manualLayout>
                  <c:x val="-7.7367430841056772E-3"/>
                  <c:y val="-5.9164271132775254E-2"/>
                </c:manualLayout>
              </c:layout>
              <c:showVal val="1"/>
            </c:dLbl>
            <c:dLbl>
              <c:idx val="3"/>
              <c:layout>
                <c:manualLayout>
                  <c:x val="2.3116159152672237E-2"/>
                  <c:y val="-6.24517768612258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587398</c:v>
                </c:pt>
                <c:pt idx="1">
                  <c:v>606344</c:v>
                </c:pt>
                <c:pt idx="2">
                  <c:v>600649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C81B0E"/>
            </a:solidFill>
          </c:spPr>
          <c:dLbls>
            <c:dLbl>
              <c:idx val="0"/>
              <c:layout>
                <c:manualLayout>
                  <c:x val="5.6074489582607474E-2"/>
                  <c:y val="-1.4993334166562535E-2"/>
                </c:manualLayout>
              </c:layout>
              <c:showVal val="1"/>
            </c:dLbl>
            <c:dLbl>
              <c:idx val="1"/>
              <c:layout>
                <c:manualLayout>
                  <c:x val="3.6403618795438249E-2"/>
                  <c:y val="-2.3090447027455017E-2"/>
                </c:manualLayout>
              </c:layout>
              <c:showVal val="1"/>
            </c:dLbl>
            <c:dLbl>
              <c:idx val="2"/>
              <c:layout>
                <c:manualLayout>
                  <c:x val="4.9758669546838191E-2"/>
                  <c:y val="-1.7715910511186133E-2"/>
                </c:manualLayout>
              </c:layout>
              <c:showVal val="1"/>
            </c:dLbl>
            <c:dLbl>
              <c:idx val="3"/>
              <c:layout>
                <c:manualLayout>
                  <c:x val="7.3960699602815316E-2"/>
                  <c:y val="-1.122422197225347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593957</c:v>
                </c:pt>
                <c:pt idx="1">
                  <c:v>612693</c:v>
                </c:pt>
                <c:pt idx="2">
                  <c:v>606927</c:v>
                </c:pt>
              </c:numCache>
            </c:numRef>
          </c:val>
        </c:ser>
        <c:shape val="cylinder"/>
        <c:axId val="94493696"/>
        <c:axId val="122133120"/>
        <c:axId val="0"/>
      </c:bar3DChart>
      <c:catAx>
        <c:axId val="944936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133120"/>
        <c:crosses val="autoZero"/>
        <c:auto val="1"/>
        <c:lblAlgn val="ctr"/>
        <c:lblOffset val="100"/>
      </c:catAx>
      <c:valAx>
        <c:axId val="122133120"/>
        <c:scaling>
          <c:orientation val="minMax"/>
        </c:scaling>
        <c:axPos val="l"/>
        <c:majorGridlines/>
        <c:numFmt formatCode="#,##0" sourceLinked="1"/>
        <c:tickLblPos val="nextTo"/>
        <c:crossAx val="94493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hPercent val="100"/>
      <c:rotY val="150"/>
      <c:depthPercent val="100"/>
      <c:perspective val="20"/>
    </c:view3D>
    <c:plotArea>
      <c:layout>
        <c:manualLayout>
          <c:layoutTarget val="inner"/>
          <c:xMode val="edge"/>
          <c:yMode val="edge"/>
          <c:x val="0"/>
          <c:y val="1.9880848227305271E-3"/>
          <c:w val="0.99179611628507935"/>
          <c:h val="0.961799656766923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explosion val="2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69486820195862609"/>
                  <c:y val="3.2692314292815328E-2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1.9564389128778263E-3"/>
                  <c:y val="-0.261558704130568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-0.25371447520672818"/>
                  <c:y val="3.7363423655042124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Муниципальные услуги</c:v>
                </c:pt>
                <c:pt idx="1">
                  <c:v>Субсидии юр. лицам</c:v>
                </c:pt>
                <c:pt idx="2">
                  <c:v>Социальное обеспечение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0.38000000000000006</c:v>
                </c:pt>
                <c:pt idx="1">
                  <c:v>1.0000000000000002E-2</c:v>
                </c:pt>
                <c:pt idx="2">
                  <c:v>2.0000000000000004E-2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6400004486618561"/>
          <c:y val="0.19896937882764712"/>
          <c:w val="0.71910682639029833"/>
          <c:h val="0.7683781167979002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solidFill>
                <a:srgbClr val="CCCCFF"/>
              </a:solidFill>
            </c:spPr>
          </c:dPt>
          <c:dPt>
            <c:idx val="1"/>
            <c:spPr>
              <a:solidFill>
                <a:srgbClr val="99FF99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FF99FF"/>
              </a:solidFill>
            </c:spPr>
          </c:dPt>
          <c:dPt>
            <c:idx val="4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Lbls>
            <c:dLbl>
              <c:idx val="1"/>
              <c:layout>
                <c:manualLayout>
                  <c:x val="2.3301141844448928E-2"/>
                  <c:y val="-1.58888888888889E-2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4.2247683783116864E-2"/>
                  <c:y val="1.267839020122484E-2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3.4181528590977409E-2"/>
                  <c:y val="-5.8466841644794404E-2"/>
                </c:manualLayout>
              </c:layout>
              <c:showVal val="1"/>
              <c:showCatName val="1"/>
              <c:showPercent val="1"/>
            </c:dLbl>
            <c:dLbl>
              <c:idx val="4"/>
              <c:layout>
                <c:manualLayout>
                  <c:x val="-4.4168853893263339E-2"/>
                  <c:y val="-3.3561154855643045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Нац. экономика</c:v>
                </c:pt>
                <c:pt idx="2">
                  <c:v>Общегос. вопросы</c:v>
                </c:pt>
                <c:pt idx="3">
                  <c:v>ЖКХ</c:v>
                </c:pt>
                <c:pt idx="4">
                  <c:v>Культура</c:v>
                </c:pt>
                <c:pt idx="5">
                  <c:v>Соц. политика</c:v>
                </c:pt>
                <c:pt idx="6">
                  <c:v>Физ-ра и спорт</c:v>
                </c:pt>
                <c:pt idx="7">
                  <c:v>Нац. безопасность</c:v>
                </c:pt>
                <c:pt idx="8">
                  <c:v>Прочие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262.89999999999981</c:v>
                </c:pt>
                <c:pt idx="1">
                  <c:v>78.8</c:v>
                </c:pt>
                <c:pt idx="2">
                  <c:v>69.8</c:v>
                </c:pt>
                <c:pt idx="3">
                  <c:v>51.4</c:v>
                </c:pt>
                <c:pt idx="4">
                  <c:v>40.700000000000003</c:v>
                </c:pt>
                <c:pt idx="5">
                  <c:v>40.1</c:v>
                </c:pt>
                <c:pt idx="6">
                  <c:v>38.700000000000003</c:v>
                </c:pt>
                <c:pt idx="7">
                  <c:v>10.4</c:v>
                </c:pt>
                <c:pt idx="8">
                  <c:v>1.2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15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краевого бюджета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310.375</c:v>
                </c:pt>
                <c:pt idx="1">
                  <c:v>347.0779999999998</c:v>
                </c:pt>
                <c:pt idx="2">
                  <c:v>338.26499999999999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бюджета округа</c:v>
                </c:pt>
              </c:strCache>
            </c:strRef>
          </c:tx>
          <c:spPr>
            <a:solidFill>
              <a:srgbClr val="00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283.58199999999977</c:v>
                </c:pt>
                <c:pt idx="1">
                  <c:v>265.61500000000001</c:v>
                </c:pt>
                <c:pt idx="2">
                  <c:v>268.66200000000021</c:v>
                </c:pt>
              </c:numCache>
            </c:numRef>
          </c:val>
        </c:ser>
        <c:shape val="box"/>
        <c:axId val="127803776"/>
        <c:axId val="127805312"/>
        <c:axId val="0"/>
      </c:bar3DChart>
      <c:catAx>
        <c:axId val="12780377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805312"/>
        <c:crosses val="autoZero"/>
        <c:auto val="1"/>
        <c:lblAlgn val="ctr"/>
        <c:lblOffset val="100"/>
      </c:catAx>
      <c:valAx>
        <c:axId val="127805312"/>
        <c:scaling>
          <c:orientation val="minMax"/>
        </c:scaling>
        <c:axPos val="l"/>
        <c:majorGridlines/>
        <c:numFmt formatCode="0" sourceLinked="1"/>
        <c:tickLblPos val="nextTo"/>
        <c:crossAx val="1278037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02706234540365"/>
          <c:y val="0.27160729908761422"/>
          <c:w val="0.19157073613046471"/>
          <c:h val="0.47794942298879306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6151A-181F-4C35-BE84-4CCCADA7B23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078AEF-9416-4523-A62F-27662296911C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п. 1 ст. 174.2 БК РФ </a:t>
          </a:r>
        </a:p>
        <a:p>
          <a:pPr rtl="0"/>
          <a:r>
            <a:rPr kumimoji="0" lang="ru-RU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Планирование бюджетных ассигнований осуществляется в  порядке и в соответствии  с методикой, устанавливаемой соответствующим ФО</a:t>
          </a:r>
          <a:endParaRPr lang="ru-RU" sz="1600" dirty="0">
            <a:solidFill>
              <a:schemeClr val="tx1"/>
            </a:solidFill>
          </a:endParaRPr>
        </a:p>
      </dgm:t>
    </dgm:pt>
    <dgm:pt modelId="{B45AB55C-151C-412B-9124-12300FD9BCE3}" type="parTrans" cxnId="{794ABE59-A0D7-4FA1-A464-D393C55CDEEC}">
      <dgm:prSet/>
      <dgm:spPr/>
      <dgm:t>
        <a:bodyPr/>
        <a:lstStyle/>
        <a:p>
          <a:endParaRPr lang="ru-RU"/>
        </a:p>
      </dgm:t>
    </dgm:pt>
    <dgm:pt modelId="{FD80FBAE-42B7-49E0-B041-6DC01CE4CF15}" type="sibTrans" cxnId="{794ABE59-A0D7-4FA1-A464-D393C55CDEEC}">
      <dgm:prSet/>
      <dgm:spPr/>
      <dgm:t>
        <a:bodyPr/>
        <a:lstStyle/>
        <a:p>
          <a:endParaRPr lang="ru-RU"/>
        </a:p>
      </dgm:t>
    </dgm:pt>
    <dgm:pt modelId="{8439328A-E8AE-4742-A129-8549990C35F2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МФ ПК</a:t>
          </a:r>
        </a:p>
        <a:p>
          <a:pPr rtl="0"/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от 15.09.2015 №СЭД 39-01-22-208 (с учётом изменений) </a:t>
          </a:r>
          <a:endParaRPr lang="ru-RU" sz="1800" dirty="0">
            <a:solidFill>
              <a:schemeClr val="tx1"/>
            </a:solidFill>
          </a:endParaRPr>
        </a:p>
      </dgm:t>
    </dgm:pt>
    <dgm:pt modelId="{3FB5D4C6-1645-4D35-91A6-DEAD428F6D1A}" type="parTrans" cxnId="{421C9F4B-B901-4C0F-AAF6-7B0626891DA2}">
      <dgm:prSet/>
      <dgm:spPr/>
      <dgm:t>
        <a:bodyPr/>
        <a:lstStyle/>
        <a:p>
          <a:endParaRPr lang="ru-RU"/>
        </a:p>
      </dgm:t>
    </dgm:pt>
    <dgm:pt modelId="{2DFFD0B3-2E4E-438B-926B-80C6C0B93271}" type="sibTrans" cxnId="{421C9F4B-B901-4C0F-AAF6-7B0626891DA2}">
      <dgm:prSet/>
      <dgm:spPr/>
      <dgm:t>
        <a:bodyPr/>
        <a:lstStyle/>
        <a:p>
          <a:endParaRPr lang="ru-RU"/>
        </a:p>
      </dgm:t>
    </dgm:pt>
    <dgm:pt modelId="{CD12C403-6561-40BF-99EC-17CCD3F7B29A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rtl="0"/>
          <a:r>
            <a:rPr kumimoji="0" lang="ru-RU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управления финансов от 16.08.2019 № 40</a:t>
          </a:r>
          <a:endParaRPr lang="ru-RU" sz="1800" dirty="0">
            <a:solidFill>
              <a:schemeClr val="tx1"/>
            </a:solidFill>
          </a:endParaRPr>
        </a:p>
      </dgm:t>
    </dgm:pt>
    <dgm:pt modelId="{61239876-99A0-4B64-A111-DD64E67B5EDF}" type="parTrans" cxnId="{CD76ACE7-BEC8-4989-8A98-536D25AF6111}">
      <dgm:prSet/>
      <dgm:spPr/>
      <dgm:t>
        <a:bodyPr/>
        <a:lstStyle/>
        <a:p>
          <a:endParaRPr lang="ru-RU"/>
        </a:p>
      </dgm:t>
    </dgm:pt>
    <dgm:pt modelId="{392257BB-BF22-4993-9056-0AB243085E9B}" type="sibTrans" cxnId="{CD76ACE7-BEC8-4989-8A98-536D25AF6111}">
      <dgm:prSet/>
      <dgm:spPr/>
      <dgm:t>
        <a:bodyPr/>
        <a:lstStyle/>
        <a:p>
          <a:endParaRPr lang="ru-RU"/>
        </a:p>
      </dgm:t>
    </dgm:pt>
    <dgm:pt modelId="{F2A3A743-2027-4745-B4B8-0BFCA21387DF}" type="pres">
      <dgm:prSet presAssocID="{A1F6151A-181F-4C35-BE84-4CCCADA7B23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0DE440-DA7F-43EE-AF23-813FCA329900}" type="pres">
      <dgm:prSet presAssocID="{4C078AEF-9416-4523-A62F-27662296911C}" presName="parentLin" presStyleCnt="0"/>
      <dgm:spPr/>
    </dgm:pt>
    <dgm:pt modelId="{FCC72E5A-8CAF-4252-9E3F-9242B1FCD925}" type="pres">
      <dgm:prSet presAssocID="{4C078AEF-9416-4523-A62F-27662296911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B56EC0E-647C-427F-A1E3-4C999DE9325D}" type="pres">
      <dgm:prSet presAssocID="{4C078AEF-9416-4523-A62F-27662296911C}" presName="parentText" presStyleLbl="node1" presStyleIdx="0" presStyleCnt="3" custScaleX="112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9E3C5-8E67-4C96-84A2-79101288775C}" type="pres">
      <dgm:prSet presAssocID="{4C078AEF-9416-4523-A62F-27662296911C}" presName="negativeSpace" presStyleCnt="0"/>
      <dgm:spPr/>
    </dgm:pt>
    <dgm:pt modelId="{1427C622-A134-4834-9144-60ED00CB3015}" type="pres">
      <dgm:prSet presAssocID="{4C078AEF-9416-4523-A62F-27662296911C}" presName="childText" presStyleLbl="conFgAcc1" presStyleIdx="0" presStyleCnt="3">
        <dgm:presLayoutVars>
          <dgm:bulletEnabled val="1"/>
        </dgm:presLayoutVars>
      </dgm:prSet>
      <dgm:spPr/>
    </dgm:pt>
    <dgm:pt modelId="{A2FB8569-B952-4A59-8D67-9BFEE67A07FC}" type="pres">
      <dgm:prSet presAssocID="{FD80FBAE-42B7-49E0-B041-6DC01CE4CF15}" presName="spaceBetweenRectangles" presStyleCnt="0"/>
      <dgm:spPr/>
    </dgm:pt>
    <dgm:pt modelId="{B6453232-4B90-4869-9351-4964D2EC5307}" type="pres">
      <dgm:prSet presAssocID="{8439328A-E8AE-4742-A129-8549990C35F2}" presName="parentLin" presStyleCnt="0"/>
      <dgm:spPr/>
    </dgm:pt>
    <dgm:pt modelId="{A6E69918-A0DC-43EE-9C0B-EFC016106FFB}" type="pres">
      <dgm:prSet presAssocID="{8439328A-E8AE-4742-A129-8549990C35F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551F36B-D416-4DF3-AEE2-1B1F0515D70F}" type="pres">
      <dgm:prSet presAssocID="{8439328A-E8AE-4742-A129-8549990C35F2}" presName="parentText" presStyleLbl="node1" presStyleIdx="1" presStyleCnt="3" custScaleX="1126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15588-979A-4B3B-8255-4300D94DC783}" type="pres">
      <dgm:prSet presAssocID="{8439328A-E8AE-4742-A129-8549990C35F2}" presName="negativeSpace" presStyleCnt="0"/>
      <dgm:spPr/>
    </dgm:pt>
    <dgm:pt modelId="{8B851971-D098-4156-94B9-46E70D183281}" type="pres">
      <dgm:prSet presAssocID="{8439328A-E8AE-4742-A129-8549990C35F2}" presName="childText" presStyleLbl="conFgAcc1" presStyleIdx="1" presStyleCnt="3">
        <dgm:presLayoutVars>
          <dgm:bulletEnabled val="1"/>
        </dgm:presLayoutVars>
      </dgm:prSet>
      <dgm:spPr/>
    </dgm:pt>
    <dgm:pt modelId="{F53F9ABC-286F-42AF-89C5-20CA7593BFF1}" type="pres">
      <dgm:prSet presAssocID="{2DFFD0B3-2E4E-438B-926B-80C6C0B93271}" presName="spaceBetweenRectangles" presStyleCnt="0"/>
      <dgm:spPr/>
    </dgm:pt>
    <dgm:pt modelId="{6FD2935F-F9A3-49BF-ABAF-C4078CB036F1}" type="pres">
      <dgm:prSet presAssocID="{CD12C403-6561-40BF-99EC-17CCD3F7B29A}" presName="parentLin" presStyleCnt="0"/>
      <dgm:spPr/>
    </dgm:pt>
    <dgm:pt modelId="{142B58E6-5DD1-4F76-8F62-823F5B0F6F7F}" type="pres">
      <dgm:prSet presAssocID="{CD12C403-6561-40BF-99EC-17CCD3F7B2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7F52CC4-5E13-44DE-BEAE-3A8E22375689}" type="pres">
      <dgm:prSet presAssocID="{CD12C403-6561-40BF-99EC-17CCD3F7B29A}" presName="parentText" presStyleLbl="node1" presStyleIdx="2" presStyleCnt="3" custScaleX="1116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3DAA0-0609-4622-8E82-C9A1E1EA0076}" type="pres">
      <dgm:prSet presAssocID="{CD12C403-6561-40BF-99EC-17CCD3F7B29A}" presName="negativeSpace" presStyleCnt="0"/>
      <dgm:spPr/>
    </dgm:pt>
    <dgm:pt modelId="{3571A28D-CC9B-4238-9431-D42923D58884}" type="pres">
      <dgm:prSet presAssocID="{CD12C403-6561-40BF-99EC-17CCD3F7B2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BDF9079-1907-454B-9B8B-8AFAF4E1B229}" type="presOf" srcId="{4C078AEF-9416-4523-A62F-27662296911C}" destId="{FCC72E5A-8CAF-4252-9E3F-9242B1FCD925}" srcOrd="0" destOrd="0" presId="urn:microsoft.com/office/officeart/2005/8/layout/list1"/>
    <dgm:cxn modelId="{C0C72712-56D2-4B19-BA71-3F7B3B54962E}" type="presOf" srcId="{8439328A-E8AE-4742-A129-8549990C35F2}" destId="{C551F36B-D416-4DF3-AEE2-1B1F0515D70F}" srcOrd="1" destOrd="0" presId="urn:microsoft.com/office/officeart/2005/8/layout/list1"/>
    <dgm:cxn modelId="{775E1785-CFF5-47B0-B471-DB6CB9B47A62}" type="presOf" srcId="{4C078AEF-9416-4523-A62F-27662296911C}" destId="{6B56EC0E-647C-427F-A1E3-4C999DE9325D}" srcOrd="1" destOrd="0" presId="urn:microsoft.com/office/officeart/2005/8/layout/list1"/>
    <dgm:cxn modelId="{CD76ACE7-BEC8-4989-8A98-536D25AF6111}" srcId="{A1F6151A-181F-4C35-BE84-4CCCADA7B237}" destId="{CD12C403-6561-40BF-99EC-17CCD3F7B29A}" srcOrd="2" destOrd="0" parTransId="{61239876-99A0-4B64-A111-DD64E67B5EDF}" sibTransId="{392257BB-BF22-4993-9056-0AB243085E9B}"/>
    <dgm:cxn modelId="{2BED83E9-5B16-425A-814A-901462B4E9EA}" type="presOf" srcId="{A1F6151A-181F-4C35-BE84-4CCCADA7B237}" destId="{F2A3A743-2027-4745-B4B8-0BFCA21387DF}" srcOrd="0" destOrd="0" presId="urn:microsoft.com/office/officeart/2005/8/layout/list1"/>
    <dgm:cxn modelId="{421C9F4B-B901-4C0F-AAF6-7B0626891DA2}" srcId="{A1F6151A-181F-4C35-BE84-4CCCADA7B237}" destId="{8439328A-E8AE-4742-A129-8549990C35F2}" srcOrd="1" destOrd="0" parTransId="{3FB5D4C6-1645-4D35-91A6-DEAD428F6D1A}" sibTransId="{2DFFD0B3-2E4E-438B-926B-80C6C0B93271}"/>
    <dgm:cxn modelId="{42FEF9D2-8C44-43DD-A749-10317538586D}" type="presOf" srcId="{CD12C403-6561-40BF-99EC-17CCD3F7B29A}" destId="{142B58E6-5DD1-4F76-8F62-823F5B0F6F7F}" srcOrd="0" destOrd="0" presId="urn:microsoft.com/office/officeart/2005/8/layout/list1"/>
    <dgm:cxn modelId="{794ABE59-A0D7-4FA1-A464-D393C55CDEEC}" srcId="{A1F6151A-181F-4C35-BE84-4CCCADA7B237}" destId="{4C078AEF-9416-4523-A62F-27662296911C}" srcOrd="0" destOrd="0" parTransId="{B45AB55C-151C-412B-9124-12300FD9BCE3}" sibTransId="{FD80FBAE-42B7-49E0-B041-6DC01CE4CF15}"/>
    <dgm:cxn modelId="{CDE2EAA4-AA66-4DCF-9E3A-CFEEC696A583}" type="presOf" srcId="{8439328A-E8AE-4742-A129-8549990C35F2}" destId="{A6E69918-A0DC-43EE-9C0B-EFC016106FFB}" srcOrd="0" destOrd="0" presId="urn:microsoft.com/office/officeart/2005/8/layout/list1"/>
    <dgm:cxn modelId="{5E40CEAD-4C8D-4440-8DEA-3500CE73FFFA}" type="presOf" srcId="{CD12C403-6561-40BF-99EC-17CCD3F7B29A}" destId="{B7F52CC4-5E13-44DE-BEAE-3A8E22375689}" srcOrd="1" destOrd="0" presId="urn:microsoft.com/office/officeart/2005/8/layout/list1"/>
    <dgm:cxn modelId="{52D40CF7-DC8B-4C7D-99C1-8CAADB9A89F7}" type="presParOf" srcId="{F2A3A743-2027-4745-B4B8-0BFCA21387DF}" destId="{210DE440-DA7F-43EE-AF23-813FCA329900}" srcOrd="0" destOrd="0" presId="urn:microsoft.com/office/officeart/2005/8/layout/list1"/>
    <dgm:cxn modelId="{0EEF98A7-C456-4A88-B552-AD4E9D8981F2}" type="presParOf" srcId="{210DE440-DA7F-43EE-AF23-813FCA329900}" destId="{FCC72E5A-8CAF-4252-9E3F-9242B1FCD925}" srcOrd="0" destOrd="0" presId="urn:microsoft.com/office/officeart/2005/8/layout/list1"/>
    <dgm:cxn modelId="{FF22E775-BE0E-4414-99D3-FBEE884E3E8D}" type="presParOf" srcId="{210DE440-DA7F-43EE-AF23-813FCA329900}" destId="{6B56EC0E-647C-427F-A1E3-4C999DE9325D}" srcOrd="1" destOrd="0" presId="urn:microsoft.com/office/officeart/2005/8/layout/list1"/>
    <dgm:cxn modelId="{37DF729E-7ECA-45F8-9F55-9B1C694A287C}" type="presParOf" srcId="{F2A3A743-2027-4745-B4B8-0BFCA21387DF}" destId="{6369E3C5-8E67-4C96-84A2-79101288775C}" srcOrd="1" destOrd="0" presId="urn:microsoft.com/office/officeart/2005/8/layout/list1"/>
    <dgm:cxn modelId="{ADEA7181-196C-4078-99E2-9F72A0485249}" type="presParOf" srcId="{F2A3A743-2027-4745-B4B8-0BFCA21387DF}" destId="{1427C622-A134-4834-9144-60ED00CB3015}" srcOrd="2" destOrd="0" presId="urn:microsoft.com/office/officeart/2005/8/layout/list1"/>
    <dgm:cxn modelId="{45D2AD53-1630-407A-BB49-8C0442464E20}" type="presParOf" srcId="{F2A3A743-2027-4745-B4B8-0BFCA21387DF}" destId="{A2FB8569-B952-4A59-8D67-9BFEE67A07FC}" srcOrd="3" destOrd="0" presId="urn:microsoft.com/office/officeart/2005/8/layout/list1"/>
    <dgm:cxn modelId="{DD10AA2B-A628-4439-AB9F-17AE30B07273}" type="presParOf" srcId="{F2A3A743-2027-4745-B4B8-0BFCA21387DF}" destId="{B6453232-4B90-4869-9351-4964D2EC5307}" srcOrd="4" destOrd="0" presId="urn:microsoft.com/office/officeart/2005/8/layout/list1"/>
    <dgm:cxn modelId="{5D7E6610-21AA-4B6B-AE1A-955F5305CCBD}" type="presParOf" srcId="{B6453232-4B90-4869-9351-4964D2EC5307}" destId="{A6E69918-A0DC-43EE-9C0B-EFC016106FFB}" srcOrd="0" destOrd="0" presId="urn:microsoft.com/office/officeart/2005/8/layout/list1"/>
    <dgm:cxn modelId="{4CFC1C75-4372-49A7-8BF2-3D36F0D0B969}" type="presParOf" srcId="{B6453232-4B90-4869-9351-4964D2EC5307}" destId="{C551F36B-D416-4DF3-AEE2-1B1F0515D70F}" srcOrd="1" destOrd="0" presId="urn:microsoft.com/office/officeart/2005/8/layout/list1"/>
    <dgm:cxn modelId="{5861743E-8EED-42E4-B918-57DC0FD108DD}" type="presParOf" srcId="{F2A3A743-2027-4745-B4B8-0BFCA21387DF}" destId="{FD615588-979A-4B3B-8255-4300D94DC783}" srcOrd="5" destOrd="0" presId="urn:microsoft.com/office/officeart/2005/8/layout/list1"/>
    <dgm:cxn modelId="{B4F8A8DE-6C4E-42E3-A740-B70E092E398D}" type="presParOf" srcId="{F2A3A743-2027-4745-B4B8-0BFCA21387DF}" destId="{8B851971-D098-4156-94B9-46E70D183281}" srcOrd="6" destOrd="0" presId="urn:microsoft.com/office/officeart/2005/8/layout/list1"/>
    <dgm:cxn modelId="{155501EE-E5AD-4B6A-97EC-9C53BAFDD9CD}" type="presParOf" srcId="{F2A3A743-2027-4745-B4B8-0BFCA21387DF}" destId="{F53F9ABC-286F-42AF-89C5-20CA7593BFF1}" srcOrd="7" destOrd="0" presId="urn:microsoft.com/office/officeart/2005/8/layout/list1"/>
    <dgm:cxn modelId="{16F6B114-2171-4A1B-A45C-0AA33FE6AA9C}" type="presParOf" srcId="{F2A3A743-2027-4745-B4B8-0BFCA21387DF}" destId="{6FD2935F-F9A3-49BF-ABAF-C4078CB036F1}" srcOrd="8" destOrd="0" presId="urn:microsoft.com/office/officeart/2005/8/layout/list1"/>
    <dgm:cxn modelId="{FC1C775D-FAF8-47BF-8D79-17965BA9C5A0}" type="presParOf" srcId="{6FD2935F-F9A3-49BF-ABAF-C4078CB036F1}" destId="{142B58E6-5DD1-4F76-8F62-823F5B0F6F7F}" srcOrd="0" destOrd="0" presId="urn:microsoft.com/office/officeart/2005/8/layout/list1"/>
    <dgm:cxn modelId="{04F06343-895C-47DA-82CA-6688125CF921}" type="presParOf" srcId="{6FD2935F-F9A3-49BF-ABAF-C4078CB036F1}" destId="{B7F52CC4-5E13-44DE-BEAE-3A8E22375689}" srcOrd="1" destOrd="0" presId="urn:microsoft.com/office/officeart/2005/8/layout/list1"/>
    <dgm:cxn modelId="{4F0887BA-10AA-47D4-8A10-B01DC8BAE099}" type="presParOf" srcId="{F2A3A743-2027-4745-B4B8-0BFCA21387DF}" destId="{CDD3DAA0-0609-4622-8E82-C9A1E1EA0076}" srcOrd="9" destOrd="0" presId="urn:microsoft.com/office/officeart/2005/8/layout/list1"/>
    <dgm:cxn modelId="{88D889EB-EC3B-45BF-A081-71695E346101}" type="presParOf" srcId="{F2A3A743-2027-4745-B4B8-0BFCA21387DF}" destId="{3571A28D-CC9B-4238-9431-D42923D5888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B20DA-63D3-43C0-B0EA-D29FF7D8D88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1B421B-BB6F-44F4-9C14-F058785F2D8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Приоритет - действующие расходные обязательства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4C5C441B-2283-4F3D-B4F0-90052C7CAD5D}" type="parTrans" cxnId="{2696CE14-A2B4-4899-95DE-81952C5C2F99}">
      <dgm:prSet/>
      <dgm:spPr/>
      <dgm:t>
        <a:bodyPr/>
        <a:lstStyle/>
        <a:p>
          <a:endParaRPr lang="ru-RU"/>
        </a:p>
      </dgm:t>
    </dgm:pt>
    <dgm:pt modelId="{DB956D60-8020-4FF7-BA89-27CEBBE028BA}" type="sibTrans" cxnId="{2696CE14-A2B4-4899-95DE-81952C5C2F99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22B85093-A319-41A8-B5AD-C783E6F4618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Предусмотрены средства на индексацию тарифов на коммунальные услуги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074EEAE6-1068-4EA2-A2D0-A95BF4576DD7}" type="parTrans" cxnId="{19D48FC6-FD30-4587-AA94-47480C0E7FC5}">
      <dgm:prSet/>
      <dgm:spPr/>
      <dgm:t>
        <a:bodyPr/>
        <a:lstStyle/>
        <a:p>
          <a:endParaRPr lang="ru-RU"/>
        </a:p>
      </dgm:t>
    </dgm:pt>
    <dgm:pt modelId="{A498B491-EAB2-420B-AF9E-D4CB4FED1182}" type="sibTrans" cxnId="{19D48FC6-FD30-4587-AA94-47480C0E7FC5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5C0CACB4-960F-4F21-953B-2401EEC426D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указов Президента РФ о повышении заработной платы работникам бюджетной сферы</a:t>
          </a:r>
          <a:endParaRPr lang="ru-RU" sz="1600" dirty="0">
            <a:solidFill>
              <a:schemeClr val="accent6">
                <a:lumMod val="50000"/>
              </a:schemeClr>
            </a:solidFill>
          </a:endParaRPr>
        </a:p>
      </dgm:t>
    </dgm:pt>
    <dgm:pt modelId="{8CFBDB25-DA46-4D1C-B2F0-3A1CDC1978AB}" type="parTrans" cxnId="{FACC5FC9-9C05-4F10-892E-6731BDCD3051}">
      <dgm:prSet/>
      <dgm:spPr/>
      <dgm:t>
        <a:bodyPr/>
        <a:lstStyle/>
        <a:p>
          <a:endParaRPr lang="ru-RU"/>
        </a:p>
      </dgm:t>
    </dgm:pt>
    <dgm:pt modelId="{21AB5482-464C-4F37-A8AD-41B4A4E90B13}" type="sibTrans" cxnId="{FACC5FC9-9C05-4F10-892E-6731BDCD3051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6A6D52B0-C806-42EC-BB85-A8B9DC675C85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условий соглашения с Министерством финансов Пермского края «О мерах по повышению эффективности  использования бюджетных средств»</a:t>
          </a:r>
          <a:endParaRPr lang="ru-RU" sz="1400" dirty="0">
            <a:solidFill>
              <a:schemeClr val="accent6">
                <a:lumMod val="50000"/>
              </a:schemeClr>
            </a:solidFill>
          </a:endParaRPr>
        </a:p>
      </dgm:t>
    </dgm:pt>
    <dgm:pt modelId="{038B9E37-2484-4DE4-9897-C07AB29DB6C7}" type="parTrans" cxnId="{9BBB26BF-3D80-4590-935F-9797DD2F7C04}">
      <dgm:prSet/>
      <dgm:spPr/>
      <dgm:t>
        <a:bodyPr/>
        <a:lstStyle/>
        <a:p>
          <a:endParaRPr lang="ru-RU"/>
        </a:p>
      </dgm:t>
    </dgm:pt>
    <dgm:pt modelId="{9089379F-0906-4334-BC59-376DCEDB6693}" type="sibTrans" cxnId="{9BBB26BF-3D80-4590-935F-9797DD2F7C04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19671C89-25B4-47AD-90AC-9DE6B46CDCD1}" type="pres">
      <dgm:prSet presAssocID="{C7AB20DA-63D3-43C0-B0EA-D29FF7D8D88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BBDFC1-72C0-4901-AE31-1AEFDD57D419}" type="pres">
      <dgm:prSet presAssocID="{C01B421B-BB6F-44F4-9C14-F058785F2D8E}" presName="node" presStyleLbl="node1" presStyleIdx="0" presStyleCnt="4" custScaleX="160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1122E-2682-4D9C-953F-BAC43E6859BA}" type="pres">
      <dgm:prSet presAssocID="{DB956D60-8020-4FF7-BA89-27CEBBE028BA}" presName="sibTrans" presStyleLbl="sibTrans2D1" presStyleIdx="0" presStyleCnt="4"/>
      <dgm:spPr/>
      <dgm:t>
        <a:bodyPr/>
        <a:lstStyle/>
        <a:p>
          <a:endParaRPr lang="ru-RU"/>
        </a:p>
      </dgm:t>
    </dgm:pt>
    <dgm:pt modelId="{AED845F0-12B7-4680-B9B9-7013D461B90B}" type="pres">
      <dgm:prSet presAssocID="{DB956D60-8020-4FF7-BA89-27CEBBE028BA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854535AF-1B65-4EA0-B950-06FA9223E55B}" type="pres">
      <dgm:prSet presAssocID="{22B85093-A319-41A8-B5AD-C783E6F46181}" presName="node" presStyleLbl="node1" presStyleIdx="1" presStyleCnt="4" custScaleX="1570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7483E-B789-4918-AD70-D9718F8D01E0}" type="pres">
      <dgm:prSet presAssocID="{A498B491-EAB2-420B-AF9E-D4CB4FED118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B18D1D7-129F-4441-B851-C26A7E9EC372}" type="pres">
      <dgm:prSet presAssocID="{A498B491-EAB2-420B-AF9E-D4CB4FED118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F06BDFAB-8DBC-4233-854A-8A3DBCAD5739}" type="pres">
      <dgm:prSet presAssocID="{5C0CACB4-960F-4F21-953B-2401EEC426DB}" presName="node" presStyleLbl="node1" presStyleIdx="2" presStyleCnt="4" custScaleX="168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5E832-987C-403B-9907-276BDADBFD9D}" type="pres">
      <dgm:prSet presAssocID="{21AB5482-464C-4F37-A8AD-41B4A4E90B13}" presName="sibTrans" presStyleLbl="sibTrans2D1" presStyleIdx="2" presStyleCnt="4"/>
      <dgm:spPr/>
      <dgm:t>
        <a:bodyPr/>
        <a:lstStyle/>
        <a:p>
          <a:endParaRPr lang="ru-RU"/>
        </a:p>
      </dgm:t>
    </dgm:pt>
    <dgm:pt modelId="{4FD4D53C-22C4-453E-999F-C0F54730C33C}" type="pres">
      <dgm:prSet presAssocID="{21AB5482-464C-4F37-A8AD-41B4A4E90B1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D8E3D17A-659D-4628-BEB6-85B0BDDE81EF}" type="pres">
      <dgm:prSet presAssocID="{6A6D52B0-C806-42EC-BB85-A8B9DC675C85}" presName="node" presStyleLbl="node1" presStyleIdx="3" presStyleCnt="4" custScaleX="197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99DD1-D8A6-49AC-87CD-0DC301E03DE3}" type="pres">
      <dgm:prSet presAssocID="{9089379F-0906-4334-BC59-376DCEDB6693}" presName="sibTrans" presStyleLbl="sibTrans2D1" presStyleIdx="3" presStyleCnt="4"/>
      <dgm:spPr/>
      <dgm:t>
        <a:bodyPr/>
        <a:lstStyle/>
        <a:p>
          <a:endParaRPr lang="ru-RU"/>
        </a:p>
      </dgm:t>
    </dgm:pt>
    <dgm:pt modelId="{A367F8AC-2F87-41A7-8493-1E790C1C5B8B}" type="pres">
      <dgm:prSet presAssocID="{9089379F-0906-4334-BC59-376DCEDB6693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DD4C8550-F3F2-4FC4-A146-91C6F2CD6CF6}" type="presOf" srcId="{A498B491-EAB2-420B-AF9E-D4CB4FED1182}" destId="{9B18D1D7-129F-4441-B851-C26A7E9EC372}" srcOrd="1" destOrd="0" presId="urn:microsoft.com/office/officeart/2005/8/layout/cycle7"/>
    <dgm:cxn modelId="{988939E7-5BA8-485E-9E69-5B6F30802D61}" type="presOf" srcId="{6A6D52B0-C806-42EC-BB85-A8B9DC675C85}" destId="{D8E3D17A-659D-4628-BEB6-85B0BDDE81EF}" srcOrd="0" destOrd="0" presId="urn:microsoft.com/office/officeart/2005/8/layout/cycle7"/>
    <dgm:cxn modelId="{2DB3C4D3-AEB6-4509-8EB2-00A7CC14DE9C}" type="presOf" srcId="{21AB5482-464C-4F37-A8AD-41B4A4E90B13}" destId="{4FD4D53C-22C4-453E-999F-C0F54730C33C}" srcOrd="1" destOrd="0" presId="urn:microsoft.com/office/officeart/2005/8/layout/cycle7"/>
    <dgm:cxn modelId="{0D7A36DC-0EF0-4380-B3BD-F13762FE3B64}" type="presOf" srcId="{DB956D60-8020-4FF7-BA89-27CEBBE028BA}" destId="{AED845F0-12B7-4680-B9B9-7013D461B90B}" srcOrd="1" destOrd="0" presId="urn:microsoft.com/office/officeart/2005/8/layout/cycle7"/>
    <dgm:cxn modelId="{FACC5FC9-9C05-4F10-892E-6731BDCD3051}" srcId="{C7AB20DA-63D3-43C0-B0EA-D29FF7D8D883}" destId="{5C0CACB4-960F-4F21-953B-2401EEC426DB}" srcOrd="2" destOrd="0" parTransId="{8CFBDB25-DA46-4D1C-B2F0-3A1CDC1978AB}" sibTransId="{21AB5482-464C-4F37-A8AD-41B4A4E90B13}"/>
    <dgm:cxn modelId="{BE54157E-41CC-4DBF-AEEB-923E084B52F8}" type="presOf" srcId="{C01B421B-BB6F-44F4-9C14-F058785F2D8E}" destId="{75BBDFC1-72C0-4901-AE31-1AEFDD57D419}" srcOrd="0" destOrd="0" presId="urn:microsoft.com/office/officeart/2005/8/layout/cycle7"/>
    <dgm:cxn modelId="{2696CE14-A2B4-4899-95DE-81952C5C2F99}" srcId="{C7AB20DA-63D3-43C0-B0EA-D29FF7D8D883}" destId="{C01B421B-BB6F-44F4-9C14-F058785F2D8E}" srcOrd="0" destOrd="0" parTransId="{4C5C441B-2283-4F3D-B4F0-90052C7CAD5D}" sibTransId="{DB956D60-8020-4FF7-BA89-27CEBBE028BA}"/>
    <dgm:cxn modelId="{9E1E0CC0-5CDA-4283-8052-AC5AEDC3689B}" type="presOf" srcId="{22B85093-A319-41A8-B5AD-C783E6F46181}" destId="{854535AF-1B65-4EA0-B950-06FA9223E55B}" srcOrd="0" destOrd="0" presId="urn:microsoft.com/office/officeart/2005/8/layout/cycle7"/>
    <dgm:cxn modelId="{E6820D3D-FE42-47D6-BF5F-0C90FB4CADC3}" type="presOf" srcId="{9089379F-0906-4334-BC59-376DCEDB6693}" destId="{A367F8AC-2F87-41A7-8493-1E790C1C5B8B}" srcOrd="1" destOrd="0" presId="urn:microsoft.com/office/officeart/2005/8/layout/cycle7"/>
    <dgm:cxn modelId="{8724963A-5D55-4DBF-A375-948439977342}" type="presOf" srcId="{DB956D60-8020-4FF7-BA89-27CEBBE028BA}" destId="{C411122E-2682-4D9C-953F-BAC43E6859BA}" srcOrd="0" destOrd="0" presId="urn:microsoft.com/office/officeart/2005/8/layout/cycle7"/>
    <dgm:cxn modelId="{9BBB26BF-3D80-4590-935F-9797DD2F7C04}" srcId="{C7AB20DA-63D3-43C0-B0EA-D29FF7D8D883}" destId="{6A6D52B0-C806-42EC-BB85-A8B9DC675C85}" srcOrd="3" destOrd="0" parTransId="{038B9E37-2484-4DE4-9897-C07AB29DB6C7}" sibTransId="{9089379F-0906-4334-BC59-376DCEDB6693}"/>
    <dgm:cxn modelId="{19D48FC6-FD30-4587-AA94-47480C0E7FC5}" srcId="{C7AB20DA-63D3-43C0-B0EA-D29FF7D8D883}" destId="{22B85093-A319-41A8-B5AD-C783E6F46181}" srcOrd="1" destOrd="0" parTransId="{074EEAE6-1068-4EA2-A2D0-A95BF4576DD7}" sibTransId="{A498B491-EAB2-420B-AF9E-D4CB4FED1182}"/>
    <dgm:cxn modelId="{2AF1DC1D-D699-457C-9301-10597648D9F9}" type="presOf" srcId="{A498B491-EAB2-420B-AF9E-D4CB4FED1182}" destId="{7027483E-B789-4918-AD70-D9718F8D01E0}" srcOrd="0" destOrd="0" presId="urn:microsoft.com/office/officeart/2005/8/layout/cycle7"/>
    <dgm:cxn modelId="{31793A0B-B01C-4F8E-9539-06C30F36C072}" type="presOf" srcId="{5C0CACB4-960F-4F21-953B-2401EEC426DB}" destId="{F06BDFAB-8DBC-4233-854A-8A3DBCAD5739}" srcOrd="0" destOrd="0" presId="urn:microsoft.com/office/officeart/2005/8/layout/cycle7"/>
    <dgm:cxn modelId="{C20A3A91-D707-4091-9294-8D8DFC5C3ABE}" type="presOf" srcId="{C7AB20DA-63D3-43C0-B0EA-D29FF7D8D883}" destId="{19671C89-25B4-47AD-90AC-9DE6B46CDCD1}" srcOrd="0" destOrd="0" presId="urn:microsoft.com/office/officeart/2005/8/layout/cycle7"/>
    <dgm:cxn modelId="{BD46E18D-ABC1-472C-8890-7B6A76FEEC39}" type="presOf" srcId="{9089379F-0906-4334-BC59-376DCEDB6693}" destId="{FA399DD1-D8A6-49AC-87CD-0DC301E03DE3}" srcOrd="0" destOrd="0" presId="urn:microsoft.com/office/officeart/2005/8/layout/cycle7"/>
    <dgm:cxn modelId="{73382C9B-3381-4D0E-AFED-9E95BCCFF263}" type="presOf" srcId="{21AB5482-464C-4F37-A8AD-41B4A4E90B13}" destId="{9D85E832-987C-403B-9907-276BDADBFD9D}" srcOrd="0" destOrd="0" presId="urn:microsoft.com/office/officeart/2005/8/layout/cycle7"/>
    <dgm:cxn modelId="{5C4799E3-5850-482D-A33A-9A8EF03F5142}" type="presParOf" srcId="{19671C89-25B4-47AD-90AC-9DE6B46CDCD1}" destId="{75BBDFC1-72C0-4901-AE31-1AEFDD57D419}" srcOrd="0" destOrd="0" presId="urn:microsoft.com/office/officeart/2005/8/layout/cycle7"/>
    <dgm:cxn modelId="{92F0E89A-1A2E-4B27-A165-34D02D76A3DD}" type="presParOf" srcId="{19671C89-25B4-47AD-90AC-9DE6B46CDCD1}" destId="{C411122E-2682-4D9C-953F-BAC43E6859BA}" srcOrd="1" destOrd="0" presId="urn:microsoft.com/office/officeart/2005/8/layout/cycle7"/>
    <dgm:cxn modelId="{13402D06-49C2-4AF6-A454-7F20E723A4EC}" type="presParOf" srcId="{C411122E-2682-4D9C-953F-BAC43E6859BA}" destId="{AED845F0-12B7-4680-B9B9-7013D461B90B}" srcOrd="0" destOrd="0" presId="urn:microsoft.com/office/officeart/2005/8/layout/cycle7"/>
    <dgm:cxn modelId="{0651E304-636F-4C8E-AE98-9272C67655F2}" type="presParOf" srcId="{19671C89-25B4-47AD-90AC-9DE6B46CDCD1}" destId="{854535AF-1B65-4EA0-B950-06FA9223E55B}" srcOrd="2" destOrd="0" presId="urn:microsoft.com/office/officeart/2005/8/layout/cycle7"/>
    <dgm:cxn modelId="{0E33103B-ED62-4B6D-8F20-D7926CD98D61}" type="presParOf" srcId="{19671C89-25B4-47AD-90AC-9DE6B46CDCD1}" destId="{7027483E-B789-4918-AD70-D9718F8D01E0}" srcOrd="3" destOrd="0" presId="urn:microsoft.com/office/officeart/2005/8/layout/cycle7"/>
    <dgm:cxn modelId="{129AF62B-3C7B-4C3D-ACEE-32C8F61C6C5C}" type="presParOf" srcId="{7027483E-B789-4918-AD70-D9718F8D01E0}" destId="{9B18D1D7-129F-4441-B851-C26A7E9EC372}" srcOrd="0" destOrd="0" presId="urn:microsoft.com/office/officeart/2005/8/layout/cycle7"/>
    <dgm:cxn modelId="{F2FE6808-41C4-4671-A9B8-698CDA94B417}" type="presParOf" srcId="{19671C89-25B4-47AD-90AC-9DE6B46CDCD1}" destId="{F06BDFAB-8DBC-4233-854A-8A3DBCAD5739}" srcOrd="4" destOrd="0" presId="urn:microsoft.com/office/officeart/2005/8/layout/cycle7"/>
    <dgm:cxn modelId="{9724C847-BEA9-47A9-B389-3A0870C70E99}" type="presParOf" srcId="{19671C89-25B4-47AD-90AC-9DE6B46CDCD1}" destId="{9D85E832-987C-403B-9907-276BDADBFD9D}" srcOrd="5" destOrd="0" presId="urn:microsoft.com/office/officeart/2005/8/layout/cycle7"/>
    <dgm:cxn modelId="{C30A132B-01E6-416A-9A84-C59D7879824C}" type="presParOf" srcId="{9D85E832-987C-403B-9907-276BDADBFD9D}" destId="{4FD4D53C-22C4-453E-999F-C0F54730C33C}" srcOrd="0" destOrd="0" presId="urn:microsoft.com/office/officeart/2005/8/layout/cycle7"/>
    <dgm:cxn modelId="{C0EC524B-1EB2-4479-ABCA-9E48F4B9774D}" type="presParOf" srcId="{19671C89-25B4-47AD-90AC-9DE6B46CDCD1}" destId="{D8E3D17A-659D-4628-BEB6-85B0BDDE81EF}" srcOrd="6" destOrd="0" presId="urn:microsoft.com/office/officeart/2005/8/layout/cycle7"/>
    <dgm:cxn modelId="{44481566-557E-4103-8F62-9AC3DAEBD291}" type="presParOf" srcId="{19671C89-25B4-47AD-90AC-9DE6B46CDCD1}" destId="{FA399DD1-D8A6-49AC-87CD-0DC301E03DE3}" srcOrd="7" destOrd="0" presId="urn:microsoft.com/office/officeart/2005/8/layout/cycle7"/>
    <dgm:cxn modelId="{08CB99B0-9533-4EE8-A07E-F84ADFF62D41}" type="presParOf" srcId="{FA399DD1-D8A6-49AC-87CD-0DC301E03DE3}" destId="{A367F8AC-2F87-41A7-8493-1E790C1C5B8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ABFFE0-5E83-4C69-B4CF-B6FDB0D9734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DBFB38-C367-49A4-B34A-E7D7D24264E6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2020 год</a:t>
          </a:r>
          <a:endParaRPr lang="ru-RU" dirty="0"/>
        </a:p>
      </dgm:t>
    </dgm:pt>
    <dgm:pt modelId="{7894469C-7CD1-4872-B736-8B3B2BBA7E78}" type="parTrans" cxnId="{44184BC2-C01F-4E37-8728-18E1764008F4}">
      <dgm:prSet/>
      <dgm:spPr/>
      <dgm:t>
        <a:bodyPr/>
        <a:lstStyle/>
        <a:p>
          <a:endParaRPr lang="ru-RU"/>
        </a:p>
      </dgm:t>
    </dgm:pt>
    <dgm:pt modelId="{A1164AF0-E1CC-4F64-9498-BF1312130C32}" type="sibTrans" cxnId="{44184BC2-C01F-4E37-8728-18E1764008F4}">
      <dgm:prSet/>
      <dgm:spPr/>
      <dgm:t>
        <a:bodyPr/>
        <a:lstStyle/>
        <a:p>
          <a:endParaRPr lang="ru-RU"/>
        </a:p>
      </dgm:t>
    </dgm:pt>
    <dgm:pt modelId="{D4718FEC-77F0-49F6-8652-1EF9AD09F0E6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593 957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74ECAC0-75F3-402E-AF27-964CFA78F0C5}" type="parTrans" cxnId="{F7E81A14-E648-4458-ADC3-1D1B2928D001}">
      <dgm:prSet/>
      <dgm:spPr/>
      <dgm:t>
        <a:bodyPr/>
        <a:lstStyle/>
        <a:p>
          <a:endParaRPr lang="ru-RU"/>
        </a:p>
      </dgm:t>
    </dgm:pt>
    <dgm:pt modelId="{DD0566C8-224F-47C5-B667-FC9EB8793D8B}" type="sibTrans" cxnId="{F7E81A14-E648-4458-ADC3-1D1B2928D001}">
      <dgm:prSet/>
      <dgm:spPr/>
      <dgm:t>
        <a:bodyPr/>
        <a:lstStyle/>
        <a:p>
          <a:endParaRPr lang="ru-RU"/>
        </a:p>
      </dgm:t>
    </dgm:pt>
    <dgm:pt modelId="{1B64AC13-2CEF-4D79-B434-3336317D04B4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- 511672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3C0F3AA-8D79-4647-B6AF-50EC21939149}" type="parTrans" cxnId="{B7FAC8C6-57F2-41BC-8B00-FD7AEDAA6366}">
      <dgm:prSet/>
      <dgm:spPr/>
      <dgm:t>
        <a:bodyPr/>
        <a:lstStyle/>
        <a:p>
          <a:endParaRPr lang="ru-RU"/>
        </a:p>
      </dgm:t>
    </dgm:pt>
    <dgm:pt modelId="{660BAA44-E947-4ACB-989A-95CD71E75C18}" type="sibTrans" cxnId="{B7FAC8C6-57F2-41BC-8B00-FD7AEDAA6366}">
      <dgm:prSet/>
      <dgm:spPr/>
      <dgm:t>
        <a:bodyPr/>
        <a:lstStyle/>
        <a:p>
          <a:endParaRPr lang="ru-RU"/>
        </a:p>
      </dgm:t>
    </dgm:pt>
    <dgm:pt modelId="{60713478-66AE-4C0B-9AA9-D6C2CC29D122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2021</a:t>
          </a:r>
          <a:r>
            <a:rPr lang="ru-RU" baseline="0" dirty="0" smtClean="0"/>
            <a:t> год</a:t>
          </a:r>
          <a:endParaRPr lang="ru-RU" dirty="0"/>
        </a:p>
      </dgm:t>
    </dgm:pt>
    <dgm:pt modelId="{55808DAE-AB7D-4714-9339-6D54EC44AE7B}" type="parTrans" cxnId="{07104F12-532A-4133-BE3F-B66FAE564163}">
      <dgm:prSet/>
      <dgm:spPr/>
      <dgm:t>
        <a:bodyPr/>
        <a:lstStyle/>
        <a:p>
          <a:endParaRPr lang="ru-RU"/>
        </a:p>
      </dgm:t>
    </dgm:pt>
    <dgm:pt modelId="{358DFBFB-B55C-4499-8BFE-27F96EBF87BF}" type="sibTrans" cxnId="{07104F12-532A-4133-BE3F-B66FAE564163}">
      <dgm:prSet/>
      <dgm:spPr/>
      <dgm:t>
        <a:bodyPr/>
        <a:lstStyle/>
        <a:p>
          <a:endParaRPr lang="ru-RU"/>
        </a:p>
      </dgm:t>
    </dgm:pt>
    <dgm:pt modelId="{4E1FE92E-B513-4262-A2D9-231A6EBA6DE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612 693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932771D7-E083-436D-B36B-4C27E64E0B32}" type="parTrans" cxnId="{93C49DD6-1CA6-43B2-9793-FBDA2185592A}">
      <dgm:prSet/>
      <dgm:spPr/>
      <dgm:t>
        <a:bodyPr/>
        <a:lstStyle/>
        <a:p>
          <a:endParaRPr lang="ru-RU"/>
        </a:p>
      </dgm:t>
    </dgm:pt>
    <dgm:pt modelId="{35DCC796-67B6-4368-83A3-D8811819ECCD}" type="sibTrans" cxnId="{93C49DD6-1CA6-43B2-9793-FBDA2185592A}">
      <dgm:prSet/>
      <dgm:spPr/>
      <dgm:t>
        <a:bodyPr/>
        <a:lstStyle/>
        <a:p>
          <a:endParaRPr lang="ru-RU"/>
        </a:p>
      </dgm:t>
    </dgm:pt>
    <dgm:pt modelId="{E346C5B4-7FA8-4501-9883-2944C7FE2E85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- 518696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49A564B2-6905-4EC1-AFCE-4444E775D7D9}" type="parTrans" cxnId="{19899AA2-216A-4BFF-BC46-F123D8624A8A}">
      <dgm:prSet/>
      <dgm:spPr/>
      <dgm:t>
        <a:bodyPr/>
        <a:lstStyle/>
        <a:p>
          <a:endParaRPr lang="ru-RU"/>
        </a:p>
      </dgm:t>
    </dgm:pt>
    <dgm:pt modelId="{2D873F6B-63EF-46DB-9442-4A5AD8702BF3}" type="sibTrans" cxnId="{19899AA2-216A-4BFF-BC46-F123D8624A8A}">
      <dgm:prSet/>
      <dgm:spPr/>
      <dgm:t>
        <a:bodyPr/>
        <a:lstStyle/>
        <a:p>
          <a:endParaRPr lang="ru-RU"/>
        </a:p>
      </dgm:t>
    </dgm:pt>
    <dgm:pt modelId="{F92B5E4B-6241-48E8-A619-6513CFC9DE9C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2022 год</a:t>
          </a:r>
          <a:endParaRPr lang="ru-RU" dirty="0"/>
        </a:p>
      </dgm:t>
    </dgm:pt>
    <dgm:pt modelId="{084625CC-ED9A-4191-9669-895710ACE578}" type="parTrans" cxnId="{78230196-FF88-44FD-A0E6-0891F6E8B98C}">
      <dgm:prSet/>
      <dgm:spPr/>
      <dgm:t>
        <a:bodyPr/>
        <a:lstStyle/>
        <a:p>
          <a:endParaRPr lang="ru-RU"/>
        </a:p>
      </dgm:t>
    </dgm:pt>
    <dgm:pt modelId="{212D4804-8225-4F1D-A6EC-0911BBC6A948}" type="sibTrans" cxnId="{78230196-FF88-44FD-A0E6-0891F6E8B98C}">
      <dgm:prSet/>
      <dgm:spPr/>
      <dgm:t>
        <a:bodyPr/>
        <a:lstStyle/>
        <a:p>
          <a:endParaRPr lang="ru-RU"/>
        </a:p>
      </dgm:t>
    </dgm:pt>
    <dgm:pt modelId="{E36DD2DE-6484-49BC-B9D4-B1D0AB8E331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Всего расходов – 606 927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B44FF290-5DF2-4B48-B5A4-A80C9A545D25}" type="parTrans" cxnId="{DFC68233-0EAB-4EBB-82A7-ABE43E53E04C}">
      <dgm:prSet/>
      <dgm:spPr/>
      <dgm:t>
        <a:bodyPr/>
        <a:lstStyle/>
        <a:p>
          <a:endParaRPr lang="ru-RU"/>
        </a:p>
      </dgm:t>
    </dgm:pt>
    <dgm:pt modelId="{5CDCC627-E32A-460F-9888-6F4507CEDC87}" type="sibTrans" cxnId="{DFC68233-0EAB-4EBB-82A7-ABE43E53E04C}">
      <dgm:prSet/>
      <dgm:spPr/>
      <dgm:t>
        <a:bodyPr/>
        <a:lstStyle/>
        <a:p>
          <a:endParaRPr lang="ru-RU"/>
        </a:p>
      </dgm:t>
    </dgm:pt>
    <dgm:pt modelId="{851CF589-C02D-4E44-8DAD-0C653F10B03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из них: программные расходы - 506247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E825D89A-5054-4166-818B-9D5D4FC62704}" type="parTrans" cxnId="{9E5D63D7-2968-431E-8B90-FEE98B387B84}">
      <dgm:prSet/>
      <dgm:spPr/>
      <dgm:t>
        <a:bodyPr/>
        <a:lstStyle/>
        <a:p>
          <a:endParaRPr lang="ru-RU"/>
        </a:p>
      </dgm:t>
    </dgm:pt>
    <dgm:pt modelId="{C4619112-E7CE-4156-B1C1-0E2B9E5F6942}" type="sibTrans" cxnId="{9E5D63D7-2968-431E-8B90-FEE98B387B84}">
      <dgm:prSet/>
      <dgm:spPr/>
      <dgm:t>
        <a:bodyPr/>
        <a:lstStyle/>
        <a:p>
          <a:endParaRPr lang="ru-RU"/>
        </a:p>
      </dgm:t>
    </dgm:pt>
    <dgm:pt modelId="{A35D9A65-7860-435D-9935-5D58BEB2EBE2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–   82285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B9FA2C9-5A69-470D-A464-CA7F0B09C706}" type="parTrans" cxnId="{23ED962D-ABF7-45D3-956F-D3A57596136F}">
      <dgm:prSet/>
      <dgm:spPr/>
      <dgm:t>
        <a:bodyPr/>
        <a:lstStyle/>
        <a:p>
          <a:endParaRPr lang="ru-RU"/>
        </a:p>
      </dgm:t>
    </dgm:pt>
    <dgm:pt modelId="{DBFE7760-AF73-4A9E-87B0-BBEC37296712}" type="sibTrans" cxnId="{23ED962D-ABF7-45D3-956F-D3A57596136F}">
      <dgm:prSet/>
      <dgm:spPr/>
      <dgm:t>
        <a:bodyPr/>
        <a:lstStyle/>
        <a:p>
          <a:endParaRPr lang="ru-RU"/>
        </a:p>
      </dgm:t>
    </dgm:pt>
    <dgm:pt modelId="{23C2B17A-F85A-4F0F-BA23-FD13F74E7182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-    93997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FF3564D-DD88-414C-99A6-FA869A0D8609}" type="parTrans" cxnId="{9D772CEA-B2B3-4510-8597-420B2FBEA380}">
      <dgm:prSet/>
      <dgm:spPr/>
      <dgm:t>
        <a:bodyPr/>
        <a:lstStyle/>
        <a:p>
          <a:endParaRPr lang="ru-RU"/>
        </a:p>
      </dgm:t>
    </dgm:pt>
    <dgm:pt modelId="{4F2AB515-7188-4021-9B78-A44518387433}" type="sibTrans" cxnId="{9D772CEA-B2B3-4510-8597-420B2FBEA380}">
      <dgm:prSet/>
      <dgm:spPr/>
      <dgm:t>
        <a:bodyPr/>
        <a:lstStyle/>
        <a:p>
          <a:endParaRPr lang="ru-RU"/>
        </a:p>
      </dgm:t>
    </dgm:pt>
    <dgm:pt modelId="{12F8717B-CA9C-43FF-A179-3497565885A5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расходы -  100680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E6699F2-9939-420E-8781-BB109F52EE2A}" type="parTrans" cxnId="{4BF21962-8AFE-4DF2-AC5D-9CAC06020296}">
      <dgm:prSet/>
      <dgm:spPr/>
      <dgm:t>
        <a:bodyPr/>
        <a:lstStyle/>
        <a:p>
          <a:endParaRPr lang="ru-RU"/>
        </a:p>
      </dgm:t>
    </dgm:pt>
    <dgm:pt modelId="{C1F4A452-D56D-4190-B20C-4BDA4D651C73}" type="sibTrans" cxnId="{4BF21962-8AFE-4DF2-AC5D-9CAC06020296}">
      <dgm:prSet/>
      <dgm:spPr/>
      <dgm:t>
        <a:bodyPr/>
        <a:lstStyle/>
        <a:p>
          <a:endParaRPr lang="ru-RU"/>
        </a:p>
      </dgm:t>
    </dgm:pt>
    <dgm:pt modelId="{A2E36D88-5D17-427E-BD66-5CBECF93DDC1}" type="pres">
      <dgm:prSet presAssocID="{7EABFFE0-5E83-4C69-B4CF-B6FDB0D9734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32EC25-8B6F-4BD0-9C24-8A8C2686B7F7}" type="pres">
      <dgm:prSet presAssocID="{8DDBFB38-C367-49A4-B34A-E7D7D24264E6}" presName="compNode" presStyleCnt="0"/>
      <dgm:spPr/>
    </dgm:pt>
    <dgm:pt modelId="{296B93C1-7D20-460F-82F2-5DD6A6C14268}" type="pres">
      <dgm:prSet presAssocID="{8DDBFB38-C367-49A4-B34A-E7D7D24264E6}" presName="aNode" presStyleLbl="bgShp" presStyleIdx="0" presStyleCnt="3"/>
      <dgm:spPr/>
      <dgm:t>
        <a:bodyPr/>
        <a:lstStyle/>
        <a:p>
          <a:endParaRPr lang="ru-RU"/>
        </a:p>
      </dgm:t>
    </dgm:pt>
    <dgm:pt modelId="{53ED9272-4C10-4EEC-B335-1EDB6E1A6546}" type="pres">
      <dgm:prSet presAssocID="{8DDBFB38-C367-49A4-B34A-E7D7D24264E6}" presName="textNode" presStyleLbl="bgShp" presStyleIdx="0" presStyleCnt="3"/>
      <dgm:spPr/>
      <dgm:t>
        <a:bodyPr/>
        <a:lstStyle/>
        <a:p>
          <a:endParaRPr lang="ru-RU"/>
        </a:p>
      </dgm:t>
    </dgm:pt>
    <dgm:pt modelId="{6E46E707-6C5A-4C82-B153-4C2E27AC2A09}" type="pres">
      <dgm:prSet presAssocID="{8DDBFB38-C367-49A4-B34A-E7D7D24264E6}" presName="compChildNode" presStyleCnt="0"/>
      <dgm:spPr/>
    </dgm:pt>
    <dgm:pt modelId="{C762F05E-A538-4838-9686-09451C8F992F}" type="pres">
      <dgm:prSet presAssocID="{8DDBFB38-C367-49A4-B34A-E7D7D24264E6}" presName="theInnerList" presStyleCnt="0"/>
      <dgm:spPr/>
    </dgm:pt>
    <dgm:pt modelId="{64D7E459-93BD-4B02-9A12-BED21DE57D6B}" type="pres">
      <dgm:prSet presAssocID="{D4718FEC-77F0-49F6-8652-1EF9AD09F0E6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B92D2-25C0-4E4C-B513-A594D8F78D02}" type="pres">
      <dgm:prSet presAssocID="{D4718FEC-77F0-49F6-8652-1EF9AD09F0E6}" presName="aSpace2" presStyleCnt="0"/>
      <dgm:spPr/>
    </dgm:pt>
    <dgm:pt modelId="{56B4E6AD-42EE-4A87-87F5-049448B72312}" type="pres">
      <dgm:prSet presAssocID="{1B64AC13-2CEF-4D79-B434-3336317D04B4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4758-33F7-4564-8A57-79DD0CA48C80}" type="pres">
      <dgm:prSet presAssocID="{1B64AC13-2CEF-4D79-B434-3336317D04B4}" presName="aSpace2" presStyleCnt="0"/>
      <dgm:spPr/>
    </dgm:pt>
    <dgm:pt modelId="{813695CC-7377-4491-8C95-819084DA8C29}" type="pres">
      <dgm:prSet presAssocID="{A35D9A65-7860-435D-9935-5D58BEB2EBE2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17B86D-5B76-400C-8E25-EDF21BFBB801}" type="pres">
      <dgm:prSet presAssocID="{8DDBFB38-C367-49A4-B34A-E7D7D24264E6}" presName="aSpace" presStyleCnt="0"/>
      <dgm:spPr/>
    </dgm:pt>
    <dgm:pt modelId="{4FB41A55-6B3D-4603-B81A-343D35F1D74C}" type="pres">
      <dgm:prSet presAssocID="{60713478-66AE-4C0B-9AA9-D6C2CC29D122}" presName="compNode" presStyleCnt="0"/>
      <dgm:spPr/>
    </dgm:pt>
    <dgm:pt modelId="{F6527129-CFD7-4F04-8DE0-8C77B618544C}" type="pres">
      <dgm:prSet presAssocID="{60713478-66AE-4C0B-9AA9-D6C2CC29D122}" presName="aNode" presStyleLbl="bgShp" presStyleIdx="1" presStyleCnt="3"/>
      <dgm:spPr/>
      <dgm:t>
        <a:bodyPr/>
        <a:lstStyle/>
        <a:p>
          <a:endParaRPr lang="ru-RU"/>
        </a:p>
      </dgm:t>
    </dgm:pt>
    <dgm:pt modelId="{CECD5CA2-5CC9-48E9-BA27-88CBDED8E472}" type="pres">
      <dgm:prSet presAssocID="{60713478-66AE-4C0B-9AA9-D6C2CC29D122}" presName="textNode" presStyleLbl="bgShp" presStyleIdx="1" presStyleCnt="3"/>
      <dgm:spPr/>
      <dgm:t>
        <a:bodyPr/>
        <a:lstStyle/>
        <a:p>
          <a:endParaRPr lang="ru-RU"/>
        </a:p>
      </dgm:t>
    </dgm:pt>
    <dgm:pt modelId="{47845390-1C52-4B7F-9E73-0ADFE340D11C}" type="pres">
      <dgm:prSet presAssocID="{60713478-66AE-4C0B-9AA9-D6C2CC29D122}" presName="compChildNode" presStyleCnt="0"/>
      <dgm:spPr/>
    </dgm:pt>
    <dgm:pt modelId="{30C37E09-66D2-4F08-B365-DA341A3DAF5D}" type="pres">
      <dgm:prSet presAssocID="{60713478-66AE-4C0B-9AA9-D6C2CC29D122}" presName="theInnerList" presStyleCnt="0"/>
      <dgm:spPr/>
    </dgm:pt>
    <dgm:pt modelId="{251AE036-B189-4916-84A0-6320C0DEC9ED}" type="pres">
      <dgm:prSet presAssocID="{4E1FE92E-B513-4262-A2D9-231A6EBA6DE5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75574-52E8-4D29-AB40-4FE74105C435}" type="pres">
      <dgm:prSet presAssocID="{4E1FE92E-B513-4262-A2D9-231A6EBA6DE5}" presName="aSpace2" presStyleCnt="0"/>
      <dgm:spPr/>
    </dgm:pt>
    <dgm:pt modelId="{97A3F9CB-5960-4BD1-B144-9A8D37E59E00}" type="pres">
      <dgm:prSet presAssocID="{E346C5B4-7FA8-4501-9883-2944C7FE2E85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D7D2CC-21F6-4684-A140-E888FB3B120B}" type="pres">
      <dgm:prSet presAssocID="{E346C5B4-7FA8-4501-9883-2944C7FE2E85}" presName="aSpace2" presStyleCnt="0"/>
      <dgm:spPr/>
    </dgm:pt>
    <dgm:pt modelId="{C5F4035B-B1A2-42B6-B955-E893ACCCF60C}" type="pres">
      <dgm:prSet presAssocID="{23C2B17A-F85A-4F0F-BA23-FD13F74E718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95682-D80D-46DD-9D9F-7DBE360174D2}" type="pres">
      <dgm:prSet presAssocID="{60713478-66AE-4C0B-9AA9-D6C2CC29D122}" presName="aSpace" presStyleCnt="0"/>
      <dgm:spPr/>
    </dgm:pt>
    <dgm:pt modelId="{61B24906-CB2D-43E5-BC60-558F72D82756}" type="pres">
      <dgm:prSet presAssocID="{F92B5E4B-6241-48E8-A619-6513CFC9DE9C}" presName="compNode" presStyleCnt="0"/>
      <dgm:spPr/>
    </dgm:pt>
    <dgm:pt modelId="{A13314AD-A39E-40F1-927D-C835EEAF43C4}" type="pres">
      <dgm:prSet presAssocID="{F92B5E4B-6241-48E8-A619-6513CFC9DE9C}" presName="aNode" presStyleLbl="bgShp" presStyleIdx="2" presStyleCnt="3"/>
      <dgm:spPr/>
      <dgm:t>
        <a:bodyPr/>
        <a:lstStyle/>
        <a:p>
          <a:endParaRPr lang="ru-RU"/>
        </a:p>
      </dgm:t>
    </dgm:pt>
    <dgm:pt modelId="{9F0C4C20-5C27-401B-A632-968CA5073ACE}" type="pres">
      <dgm:prSet presAssocID="{F92B5E4B-6241-48E8-A619-6513CFC9DE9C}" presName="textNode" presStyleLbl="bgShp" presStyleIdx="2" presStyleCnt="3"/>
      <dgm:spPr/>
      <dgm:t>
        <a:bodyPr/>
        <a:lstStyle/>
        <a:p>
          <a:endParaRPr lang="ru-RU"/>
        </a:p>
      </dgm:t>
    </dgm:pt>
    <dgm:pt modelId="{FBA08265-F1D3-475B-A8C6-850B573724A9}" type="pres">
      <dgm:prSet presAssocID="{F92B5E4B-6241-48E8-A619-6513CFC9DE9C}" presName="compChildNode" presStyleCnt="0"/>
      <dgm:spPr/>
    </dgm:pt>
    <dgm:pt modelId="{53858E81-9B3C-44FA-A5AE-9C0B6C6CCBC9}" type="pres">
      <dgm:prSet presAssocID="{F92B5E4B-6241-48E8-A619-6513CFC9DE9C}" presName="theInnerList" presStyleCnt="0"/>
      <dgm:spPr/>
    </dgm:pt>
    <dgm:pt modelId="{BE48D6AE-54E7-468F-B527-DD1FB61A7031}" type="pres">
      <dgm:prSet presAssocID="{E36DD2DE-6484-49BC-B9D4-B1D0AB8E3319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D6FC7-604B-4026-AADE-EDBC9D4DA452}" type="pres">
      <dgm:prSet presAssocID="{E36DD2DE-6484-49BC-B9D4-B1D0AB8E3319}" presName="aSpace2" presStyleCnt="0"/>
      <dgm:spPr/>
    </dgm:pt>
    <dgm:pt modelId="{ED66EE56-8E3A-4731-A3AD-94ED9676B7FF}" type="pres">
      <dgm:prSet presAssocID="{851CF589-C02D-4E44-8DAD-0C653F10B033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51D00-7434-44D7-9F77-A6ABD035BE20}" type="pres">
      <dgm:prSet presAssocID="{851CF589-C02D-4E44-8DAD-0C653F10B033}" presName="aSpace2" presStyleCnt="0"/>
      <dgm:spPr/>
    </dgm:pt>
    <dgm:pt modelId="{A0759D6F-F40A-4CE0-BE89-ED4BED94DA5B}" type="pres">
      <dgm:prSet presAssocID="{12F8717B-CA9C-43FF-A179-3497565885A5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C49DD6-1CA6-43B2-9793-FBDA2185592A}" srcId="{60713478-66AE-4C0B-9AA9-D6C2CC29D122}" destId="{4E1FE92E-B513-4262-A2D9-231A6EBA6DE5}" srcOrd="0" destOrd="0" parTransId="{932771D7-E083-436D-B36B-4C27E64E0B32}" sibTransId="{35DCC796-67B6-4368-83A3-D8811819ECCD}"/>
    <dgm:cxn modelId="{07104F12-532A-4133-BE3F-B66FAE564163}" srcId="{7EABFFE0-5E83-4C69-B4CF-B6FDB0D9734D}" destId="{60713478-66AE-4C0B-9AA9-D6C2CC29D122}" srcOrd="1" destOrd="0" parTransId="{55808DAE-AB7D-4714-9339-6D54EC44AE7B}" sibTransId="{358DFBFB-B55C-4499-8BFE-27F96EBF87BF}"/>
    <dgm:cxn modelId="{44184BC2-C01F-4E37-8728-18E1764008F4}" srcId="{7EABFFE0-5E83-4C69-B4CF-B6FDB0D9734D}" destId="{8DDBFB38-C367-49A4-B34A-E7D7D24264E6}" srcOrd="0" destOrd="0" parTransId="{7894469C-7CD1-4872-B736-8B3B2BBA7E78}" sibTransId="{A1164AF0-E1CC-4F64-9498-BF1312130C32}"/>
    <dgm:cxn modelId="{1333C9A8-8E21-46A1-955A-2F757937E65C}" type="presOf" srcId="{A35D9A65-7860-435D-9935-5D58BEB2EBE2}" destId="{813695CC-7377-4491-8C95-819084DA8C29}" srcOrd="0" destOrd="0" presId="urn:microsoft.com/office/officeart/2005/8/layout/lProcess2"/>
    <dgm:cxn modelId="{DFC68233-0EAB-4EBB-82A7-ABE43E53E04C}" srcId="{F92B5E4B-6241-48E8-A619-6513CFC9DE9C}" destId="{E36DD2DE-6484-49BC-B9D4-B1D0AB8E3319}" srcOrd="0" destOrd="0" parTransId="{B44FF290-5DF2-4B48-B5A4-A80C9A545D25}" sibTransId="{5CDCC627-E32A-460F-9888-6F4507CEDC87}"/>
    <dgm:cxn modelId="{24342F33-A02F-4472-9D63-97B26CFAFF6F}" type="presOf" srcId="{D4718FEC-77F0-49F6-8652-1EF9AD09F0E6}" destId="{64D7E459-93BD-4B02-9A12-BED21DE57D6B}" srcOrd="0" destOrd="0" presId="urn:microsoft.com/office/officeart/2005/8/layout/lProcess2"/>
    <dgm:cxn modelId="{CE2B56D2-DDF8-4A90-A880-3A66864C6B69}" type="presOf" srcId="{7EABFFE0-5E83-4C69-B4CF-B6FDB0D9734D}" destId="{A2E36D88-5D17-427E-BD66-5CBECF93DDC1}" srcOrd="0" destOrd="0" presId="urn:microsoft.com/office/officeart/2005/8/layout/lProcess2"/>
    <dgm:cxn modelId="{C0F2B374-2233-4C05-9E7B-D61D937E357C}" type="presOf" srcId="{851CF589-C02D-4E44-8DAD-0C653F10B033}" destId="{ED66EE56-8E3A-4731-A3AD-94ED9676B7FF}" srcOrd="0" destOrd="0" presId="urn:microsoft.com/office/officeart/2005/8/layout/lProcess2"/>
    <dgm:cxn modelId="{C5F67FD0-FCDC-4030-83D2-DD156BEBA547}" type="presOf" srcId="{8DDBFB38-C367-49A4-B34A-E7D7D24264E6}" destId="{53ED9272-4C10-4EEC-B335-1EDB6E1A6546}" srcOrd="1" destOrd="0" presId="urn:microsoft.com/office/officeart/2005/8/layout/lProcess2"/>
    <dgm:cxn modelId="{5D6F6AAC-7534-49F5-AD15-865FBB17AA7A}" type="presOf" srcId="{4E1FE92E-B513-4262-A2D9-231A6EBA6DE5}" destId="{251AE036-B189-4916-84A0-6320C0DEC9ED}" srcOrd="0" destOrd="0" presId="urn:microsoft.com/office/officeart/2005/8/layout/lProcess2"/>
    <dgm:cxn modelId="{23ED962D-ABF7-45D3-956F-D3A57596136F}" srcId="{8DDBFB38-C367-49A4-B34A-E7D7D24264E6}" destId="{A35D9A65-7860-435D-9935-5D58BEB2EBE2}" srcOrd="2" destOrd="0" parTransId="{8B9FA2C9-5A69-470D-A464-CA7F0B09C706}" sibTransId="{DBFE7760-AF73-4A9E-87B0-BBEC37296712}"/>
    <dgm:cxn modelId="{9E80FBFD-0037-450B-B420-2F75E4029405}" type="presOf" srcId="{8DDBFB38-C367-49A4-B34A-E7D7D24264E6}" destId="{296B93C1-7D20-460F-82F2-5DD6A6C14268}" srcOrd="0" destOrd="0" presId="urn:microsoft.com/office/officeart/2005/8/layout/lProcess2"/>
    <dgm:cxn modelId="{9E5D63D7-2968-431E-8B90-FEE98B387B84}" srcId="{F92B5E4B-6241-48E8-A619-6513CFC9DE9C}" destId="{851CF589-C02D-4E44-8DAD-0C653F10B033}" srcOrd="1" destOrd="0" parTransId="{E825D89A-5054-4166-818B-9D5D4FC62704}" sibTransId="{C4619112-E7CE-4156-B1C1-0E2B9E5F6942}"/>
    <dgm:cxn modelId="{9D772CEA-B2B3-4510-8597-420B2FBEA380}" srcId="{60713478-66AE-4C0B-9AA9-D6C2CC29D122}" destId="{23C2B17A-F85A-4F0F-BA23-FD13F74E7182}" srcOrd="2" destOrd="0" parTransId="{9FF3564D-DD88-414C-99A6-FA869A0D8609}" sibTransId="{4F2AB515-7188-4021-9B78-A44518387433}"/>
    <dgm:cxn modelId="{6C9585E0-8846-43D0-A8DB-F43EAF9807E2}" type="presOf" srcId="{60713478-66AE-4C0B-9AA9-D6C2CC29D122}" destId="{CECD5CA2-5CC9-48E9-BA27-88CBDED8E472}" srcOrd="1" destOrd="0" presId="urn:microsoft.com/office/officeart/2005/8/layout/lProcess2"/>
    <dgm:cxn modelId="{A35575E6-48FA-44C4-99E6-B227419AA27C}" type="presOf" srcId="{60713478-66AE-4C0B-9AA9-D6C2CC29D122}" destId="{F6527129-CFD7-4F04-8DE0-8C77B618544C}" srcOrd="0" destOrd="0" presId="urn:microsoft.com/office/officeart/2005/8/layout/lProcess2"/>
    <dgm:cxn modelId="{B7FAC8C6-57F2-41BC-8B00-FD7AEDAA6366}" srcId="{8DDBFB38-C367-49A4-B34A-E7D7D24264E6}" destId="{1B64AC13-2CEF-4D79-B434-3336317D04B4}" srcOrd="1" destOrd="0" parTransId="{33C0F3AA-8D79-4647-B6AF-50EC21939149}" sibTransId="{660BAA44-E947-4ACB-989A-95CD71E75C18}"/>
    <dgm:cxn modelId="{540C3D4D-62BD-4D13-905A-B3EB5A3C4F81}" type="presOf" srcId="{E36DD2DE-6484-49BC-B9D4-B1D0AB8E3319}" destId="{BE48D6AE-54E7-468F-B527-DD1FB61A7031}" srcOrd="0" destOrd="0" presId="urn:microsoft.com/office/officeart/2005/8/layout/lProcess2"/>
    <dgm:cxn modelId="{9EB2F114-D7CB-4A5E-9F9E-8EE8039DA29D}" type="presOf" srcId="{F92B5E4B-6241-48E8-A619-6513CFC9DE9C}" destId="{A13314AD-A39E-40F1-927D-C835EEAF43C4}" srcOrd="0" destOrd="0" presId="urn:microsoft.com/office/officeart/2005/8/layout/lProcess2"/>
    <dgm:cxn modelId="{19899AA2-216A-4BFF-BC46-F123D8624A8A}" srcId="{60713478-66AE-4C0B-9AA9-D6C2CC29D122}" destId="{E346C5B4-7FA8-4501-9883-2944C7FE2E85}" srcOrd="1" destOrd="0" parTransId="{49A564B2-6905-4EC1-AFCE-4444E775D7D9}" sibTransId="{2D873F6B-63EF-46DB-9442-4A5AD8702BF3}"/>
    <dgm:cxn modelId="{06CD2A47-1DC3-40CB-A5DE-3B8FA4E54FC2}" type="presOf" srcId="{F92B5E4B-6241-48E8-A619-6513CFC9DE9C}" destId="{9F0C4C20-5C27-401B-A632-968CA5073ACE}" srcOrd="1" destOrd="0" presId="urn:microsoft.com/office/officeart/2005/8/layout/lProcess2"/>
    <dgm:cxn modelId="{4A2D9FA0-958C-4D13-9624-3B9D46D50B2D}" type="presOf" srcId="{1B64AC13-2CEF-4D79-B434-3336317D04B4}" destId="{56B4E6AD-42EE-4A87-87F5-049448B72312}" srcOrd="0" destOrd="0" presId="urn:microsoft.com/office/officeart/2005/8/layout/lProcess2"/>
    <dgm:cxn modelId="{4BF21962-8AFE-4DF2-AC5D-9CAC06020296}" srcId="{F92B5E4B-6241-48E8-A619-6513CFC9DE9C}" destId="{12F8717B-CA9C-43FF-A179-3497565885A5}" srcOrd="2" destOrd="0" parTransId="{7E6699F2-9939-420E-8781-BB109F52EE2A}" sibTransId="{C1F4A452-D56D-4190-B20C-4BDA4D651C73}"/>
    <dgm:cxn modelId="{78230196-FF88-44FD-A0E6-0891F6E8B98C}" srcId="{7EABFFE0-5E83-4C69-B4CF-B6FDB0D9734D}" destId="{F92B5E4B-6241-48E8-A619-6513CFC9DE9C}" srcOrd="2" destOrd="0" parTransId="{084625CC-ED9A-4191-9669-895710ACE578}" sibTransId="{212D4804-8225-4F1D-A6EC-0911BBC6A948}"/>
    <dgm:cxn modelId="{DD35B6F2-E221-4DEF-8358-508E2D77262D}" type="presOf" srcId="{12F8717B-CA9C-43FF-A179-3497565885A5}" destId="{A0759D6F-F40A-4CE0-BE89-ED4BED94DA5B}" srcOrd="0" destOrd="0" presId="urn:microsoft.com/office/officeart/2005/8/layout/lProcess2"/>
    <dgm:cxn modelId="{51B375A8-C20F-4B85-948B-2E9FAB85F818}" type="presOf" srcId="{E346C5B4-7FA8-4501-9883-2944C7FE2E85}" destId="{97A3F9CB-5960-4BD1-B144-9A8D37E59E00}" srcOrd="0" destOrd="0" presId="urn:microsoft.com/office/officeart/2005/8/layout/lProcess2"/>
    <dgm:cxn modelId="{5BC6C7BB-775F-4B20-816A-88C87D246B31}" type="presOf" srcId="{23C2B17A-F85A-4F0F-BA23-FD13F74E7182}" destId="{C5F4035B-B1A2-42B6-B955-E893ACCCF60C}" srcOrd="0" destOrd="0" presId="urn:microsoft.com/office/officeart/2005/8/layout/lProcess2"/>
    <dgm:cxn modelId="{F7E81A14-E648-4458-ADC3-1D1B2928D001}" srcId="{8DDBFB38-C367-49A4-B34A-E7D7D24264E6}" destId="{D4718FEC-77F0-49F6-8652-1EF9AD09F0E6}" srcOrd="0" destOrd="0" parTransId="{174ECAC0-75F3-402E-AF27-964CFA78F0C5}" sibTransId="{DD0566C8-224F-47C5-B667-FC9EB8793D8B}"/>
    <dgm:cxn modelId="{1FBD44F2-89B0-402D-AA8D-2036DD3A68A2}" type="presParOf" srcId="{A2E36D88-5D17-427E-BD66-5CBECF93DDC1}" destId="{6E32EC25-8B6F-4BD0-9C24-8A8C2686B7F7}" srcOrd="0" destOrd="0" presId="urn:microsoft.com/office/officeart/2005/8/layout/lProcess2"/>
    <dgm:cxn modelId="{F5A40EF6-5298-4A77-946F-5A0C81E9CBD2}" type="presParOf" srcId="{6E32EC25-8B6F-4BD0-9C24-8A8C2686B7F7}" destId="{296B93C1-7D20-460F-82F2-5DD6A6C14268}" srcOrd="0" destOrd="0" presId="urn:microsoft.com/office/officeart/2005/8/layout/lProcess2"/>
    <dgm:cxn modelId="{B700041F-201C-42F9-A5E4-E77B03648E4B}" type="presParOf" srcId="{6E32EC25-8B6F-4BD0-9C24-8A8C2686B7F7}" destId="{53ED9272-4C10-4EEC-B335-1EDB6E1A6546}" srcOrd="1" destOrd="0" presId="urn:microsoft.com/office/officeart/2005/8/layout/lProcess2"/>
    <dgm:cxn modelId="{A18078F1-5DB7-4F25-AC57-DB3D37D37F5B}" type="presParOf" srcId="{6E32EC25-8B6F-4BD0-9C24-8A8C2686B7F7}" destId="{6E46E707-6C5A-4C82-B153-4C2E27AC2A09}" srcOrd="2" destOrd="0" presId="urn:microsoft.com/office/officeart/2005/8/layout/lProcess2"/>
    <dgm:cxn modelId="{C193CDE8-9F5D-42C4-A12C-787553A0371F}" type="presParOf" srcId="{6E46E707-6C5A-4C82-B153-4C2E27AC2A09}" destId="{C762F05E-A538-4838-9686-09451C8F992F}" srcOrd="0" destOrd="0" presId="urn:microsoft.com/office/officeart/2005/8/layout/lProcess2"/>
    <dgm:cxn modelId="{D70A90AB-5FB5-4371-8176-6AA29DACB56B}" type="presParOf" srcId="{C762F05E-A538-4838-9686-09451C8F992F}" destId="{64D7E459-93BD-4B02-9A12-BED21DE57D6B}" srcOrd="0" destOrd="0" presId="urn:microsoft.com/office/officeart/2005/8/layout/lProcess2"/>
    <dgm:cxn modelId="{55458A04-7958-4FF7-9309-35DECD6794E1}" type="presParOf" srcId="{C762F05E-A538-4838-9686-09451C8F992F}" destId="{36EB92D2-25C0-4E4C-B513-A594D8F78D02}" srcOrd="1" destOrd="0" presId="urn:microsoft.com/office/officeart/2005/8/layout/lProcess2"/>
    <dgm:cxn modelId="{5D59F75C-D504-481D-B29A-B65C9CFE4F67}" type="presParOf" srcId="{C762F05E-A538-4838-9686-09451C8F992F}" destId="{56B4E6AD-42EE-4A87-87F5-049448B72312}" srcOrd="2" destOrd="0" presId="urn:microsoft.com/office/officeart/2005/8/layout/lProcess2"/>
    <dgm:cxn modelId="{F2E2336D-A156-4122-BBCA-90AD12EA6246}" type="presParOf" srcId="{C762F05E-A538-4838-9686-09451C8F992F}" destId="{36C84758-33F7-4564-8A57-79DD0CA48C80}" srcOrd="3" destOrd="0" presId="urn:microsoft.com/office/officeart/2005/8/layout/lProcess2"/>
    <dgm:cxn modelId="{A4DDB30E-A6A8-4634-9FBD-BC712E63C93E}" type="presParOf" srcId="{C762F05E-A538-4838-9686-09451C8F992F}" destId="{813695CC-7377-4491-8C95-819084DA8C29}" srcOrd="4" destOrd="0" presId="urn:microsoft.com/office/officeart/2005/8/layout/lProcess2"/>
    <dgm:cxn modelId="{E78496A9-305A-41BE-8994-64F4916E0F0F}" type="presParOf" srcId="{A2E36D88-5D17-427E-BD66-5CBECF93DDC1}" destId="{0B17B86D-5B76-400C-8E25-EDF21BFBB801}" srcOrd="1" destOrd="0" presId="urn:microsoft.com/office/officeart/2005/8/layout/lProcess2"/>
    <dgm:cxn modelId="{BC2B8AB4-DC86-46CD-AB0E-A574E84ED610}" type="presParOf" srcId="{A2E36D88-5D17-427E-BD66-5CBECF93DDC1}" destId="{4FB41A55-6B3D-4603-B81A-343D35F1D74C}" srcOrd="2" destOrd="0" presId="urn:microsoft.com/office/officeart/2005/8/layout/lProcess2"/>
    <dgm:cxn modelId="{CBE35754-251A-4DED-9EBB-F9ED3459727E}" type="presParOf" srcId="{4FB41A55-6B3D-4603-B81A-343D35F1D74C}" destId="{F6527129-CFD7-4F04-8DE0-8C77B618544C}" srcOrd="0" destOrd="0" presId="urn:microsoft.com/office/officeart/2005/8/layout/lProcess2"/>
    <dgm:cxn modelId="{817EFE2D-E695-4027-84D5-1468CFB2D18F}" type="presParOf" srcId="{4FB41A55-6B3D-4603-B81A-343D35F1D74C}" destId="{CECD5CA2-5CC9-48E9-BA27-88CBDED8E472}" srcOrd="1" destOrd="0" presId="urn:microsoft.com/office/officeart/2005/8/layout/lProcess2"/>
    <dgm:cxn modelId="{C2840D7B-F1BA-4218-8E6E-AF0AE162EE7C}" type="presParOf" srcId="{4FB41A55-6B3D-4603-B81A-343D35F1D74C}" destId="{47845390-1C52-4B7F-9E73-0ADFE340D11C}" srcOrd="2" destOrd="0" presId="urn:microsoft.com/office/officeart/2005/8/layout/lProcess2"/>
    <dgm:cxn modelId="{A53BC9E2-DD8E-4CAD-9368-D7889B16EBF9}" type="presParOf" srcId="{47845390-1C52-4B7F-9E73-0ADFE340D11C}" destId="{30C37E09-66D2-4F08-B365-DA341A3DAF5D}" srcOrd="0" destOrd="0" presId="urn:microsoft.com/office/officeart/2005/8/layout/lProcess2"/>
    <dgm:cxn modelId="{0EF9BB20-09DA-4BFB-83EE-8406583BED87}" type="presParOf" srcId="{30C37E09-66D2-4F08-B365-DA341A3DAF5D}" destId="{251AE036-B189-4916-84A0-6320C0DEC9ED}" srcOrd="0" destOrd="0" presId="urn:microsoft.com/office/officeart/2005/8/layout/lProcess2"/>
    <dgm:cxn modelId="{E753C4CE-BBFF-4B10-8720-26616250388B}" type="presParOf" srcId="{30C37E09-66D2-4F08-B365-DA341A3DAF5D}" destId="{96575574-52E8-4D29-AB40-4FE74105C435}" srcOrd="1" destOrd="0" presId="urn:microsoft.com/office/officeart/2005/8/layout/lProcess2"/>
    <dgm:cxn modelId="{9BDD4C4F-E9F3-4F0D-818C-81D5B8525AA6}" type="presParOf" srcId="{30C37E09-66D2-4F08-B365-DA341A3DAF5D}" destId="{97A3F9CB-5960-4BD1-B144-9A8D37E59E00}" srcOrd="2" destOrd="0" presId="urn:microsoft.com/office/officeart/2005/8/layout/lProcess2"/>
    <dgm:cxn modelId="{390B88FF-1C11-4197-9513-170CB26E3D9D}" type="presParOf" srcId="{30C37E09-66D2-4F08-B365-DA341A3DAF5D}" destId="{48D7D2CC-21F6-4684-A140-E888FB3B120B}" srcOrd="3" destOrd="0" presId="urn:microsoft.com/office/officeart/2005/8/layout/lProcess2"/>
    <dgm:cxn modelId="{9DB261FC-FC6D-48DF-82E9-13008E544B7C}" type="presParOf" srcId="{30C37E09-66D2-4F08-B365-DA341A3DAF5D}" destId="{C5F4035B-B1A2-42B6-B955-E893ACCCF60C}" srcOrd="4" destOrd="0" presId="urn:microsoft.com/office/officeart/2005/8/layout/lProcess2"/>
    <dgm:cxn modelId="{6468ED14-3AF9-421B-81DD-264950C8C46E}" type="presParOf" srcId="{A2E36D88-5D17-427E-BD66-5CBECF93DDC1}" destId="{ED995682-D80D-46DD-9D9F-7DBE360174D2}" srcOrd="3" destOrd="0" presId="urn:microsoft.com/office/officeart/2005/8/layout/lProcess2"/>
    <dgm:cxn modelId="{5E4B88B6-9FFB-4010-89E2-5AF950EE5856}" type="presParOf" srcId="{A2E36D88-5D17-427E-BD66-5CBECF93DDC1}" destId="{61B24906-CB2D-43E5-BC60-558F72D82756}" srcOrd="4" destOrd="0" presId="urn:microsoft.com/office/officeart/2005/8/layout/lProcess2"/>
    <dgm:cxn modelId="{F66EF59E-FBD9-4578-87DD-4082DC31DC76}" type="presParOf" srcId="{61B24906-CB2D-43E5-BC60-558F72D82756}" destId="{A13314AD-A39E-40F1-927D-C835EEAF43C4}" srcOrd="0" destOrd="0" presId="urn:microsoft.com/office/officeart/2005/8/layout/lProcess2"/>
    <dgm:cxn modelId="{AE1999D4-FE23-4640-861D-32E1E01BA7AD}" type="presParOf" srcId="{61B24906-CB2D-43E5-BC60-558F72D82756}" destId="{9F0C4C20-5C27-401B-A632-968CA5073ACE}" srcOrd="1" destOrd="0" presId="urn:microsoft.com/office/officeart/2005/8/layout/lProcess2"/>
    <dgm:cxn modelId="{6CB44728-A4D2-4947-9D13-B5E524D5BF43}" type="presParOf" srcId="{61B24906-CB2D-43E5-BC60-558F72D82756}" destId="{FBA08265-F1D3-475B-A8C6-850B573724A9}" srcOrd="2" destOrd="0" presId="urn:microsoft.com/office/officeart/2005/8/layout/lProcess2"/>
    <dgm:cxn modelId="{8DF5533F-B23B-488A-9216-2870BF756316}" type="presParOf" srcId="{FBA08265-F1D3-475B-A8C6-850B573724A9}" destId="{53858E81-9B3C-44FA-A5AE-9C0B6C6CCBC9}" srcOrd="0" destOrd="0" presId="urn:microsoft.com/office/officeart/2005/8/layout/lProcess2"/>
    <dgm:cxn modelId="{5F3E84EF-7971-4CA7-B575-A6D213300CED}" type="presParOf" srcId="{53858E81-9B3C-44FA-A5AE-9C0B6C6CCBC9}" destId="{BE48D6AE-54E7-468F-B527-DD1FB61A7031}" srcOrd="0" destOrd="0" presId="urn:microsoft.com/office/officeart/2005/8/layout/lProcess2"/>
    <dgm:cxn modelId="{3DE2B3C6-10E2-4F7C-BE63-C1DB67436416}" type="presParOf" srcId="{53858E81-9B3C-44FA-A5AE-9C0B6C6CCBC9}" destId="{7FED6FC7-604B-4026-AADE-EDBC9D4DA452}" srcOrd="1" destOrd="0" presId="urn:microsoft.com/office/officeart/2005/8/layout/lProcess2"/>
    <dgm:cxn modelId="{C47CBFE1-E20A-4C0B-9F71-D155DD6E2384}" type="presParOf" srcId="{53858E81-9B3C-44FA-A5AE-9C0B6C6CCBC9}" destId="{ED66EE56-8E3A-4731-A3AD-94ED9676B7FF}" srcOrd="2" destOrd="0" presId="urn:microsoft.com/office/officeart/2005/8/layout/lProcess2"/>
    <dgm:cxn modelId="{68C93147-44FB-4A35-9DEB-465C61A86D70}" type="presParOf" srcId="{53858E81-9B3C-44FA-A5AE-9C0B6C6CCBC9}" destId="{56D51D00-7434-44D7-9F77-A6ABD035BE20}" srcOrd="3" destOrd="0" presId="urn:microsoft.com/office/officeart/2005/8/layout/lProcess2"/>
    <dgm:cxn modelId="{1DF5CBE9-831E-44B8-810D-668B0E63136F}" type="presParOf" srcId="{53858E81-9B3C-44FA-A5AE-9C0B6C6CCBC9}" destId="{A0759D6F-F40A-4CE0-BE89-ED4BED94DA5B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27C622-A134-4834-9144-60ED00CB3015}">
      <dsp:nvSpPr>
        <dsp:cNvPr id="0" name=""/>
        <dsp:cNvSpPr/>
      </dsp:nvSpPr>
      <dsp:spPr>
        <a:xfrm>
          <a:off x="0" y="579419"/>
          <a:ext cx="7499349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6EC0E-647C-427F-A1E3-4C999DE9325D}">
      <dsp:nvSpPr>
        <dsp:cNvPr id="0" name=""/>
        <dsp:cNvSpPr/>
      </dsp:nvSpPr>
      <dsp:spPr>
        <a:xfrm>
          <a:off x="374967" y="48059"/>
          <a:ext cx="5913139" cy="106272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п. 1 ст. 174.2 БК РФ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6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Планирование бюджетных ассигнований осуществляется в  порядке и в соответствии  с методикой, устанавливаемой соответствующим ФО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4967" y="48059"/>
        <a:ext cx="5913139" cy="1062720"/>
      </dsp:txXfrm>
    </dsp:sp>
    <dsp:sp modelId="{8B851971-D098-4156-94B9-46E70D183281}">
      <dsp:nvSpPr>
        <dsp:cNvPr id="0" name=""/>
        <dsp:cNvSpPr/>
      </dsp:nvSpPr>
      <dsp:spPr>
        <a:xfrm>
          <a:off x="0" y="2212379"/>
          <a:ext cx="7499349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51F36B-D416-4DF3-AEE2-1B1F0515D70F}">
      <dsp:nvSpPr>
        <dsp:cNvPr id="0" name=""/>
        <dsp:cNvSpPr/>
      </dsp:nvSpPr>
      <dsp:spPr>
        <a:xfrm>
          <a:off x="374967" y="1681020"/>
          <a:ext cx="5913139" cy="106272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МФ ПК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от 15.09.2015 №СЭД 39-01-22-208 (с учётом изменений)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74967" y="1681020"/>
        <a:ext cx="5913139" cy="1062720"/>
      </dsp:txXfrm>
    </dsp:sp>
    <dsp:sp modelId="{3571A28D-CC9B-4238-9431-D42923D58884}">
      <dsp:nvSpPr>
        <dsp:cNvPr id="0" name=""/>
        <dsp:cNvSpPr/>
      </dsp:nvSpPr>
      <dsp:spPr>
        <a:xfrm>
          <a:off x="0" y="3845339"/>
          <a:ext cx="7499349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52CC4-5E13-44DE-BEAE-3A8E22375689}">
      <dsp:nvSpPr>
        <dsp:cNvPr id="0" name=""/>
        <dsp:cNvSpPr/>
      </dsp:nvSpPr>
      <dsp:spPr>
        <a:xfrm>
          <a:off x="374967" y="3313980"/>
          <a:ext cx="5859122" cy="1062720"/>
        </a:xfrm>
        <a:prstGeom prst="round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Приказ управления финансов от 16.08.2019 № 40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74967" y="3313980"/>
        <a:ext cx="5859122" cy="10627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BBDFC1-72C0-4901-AE31-1AEFDD57D419}">
      <dsp:nvSpPr>
        <dsp:cNvPr id="0" name=""/>
        <dsp:cNvSpPr/>
      </dsp:nvSpPr>
      <dsp:spPr>
        <a:xfrm>
          <a:off x="2378668" y="1091"/>
          <a:ext cx="3133783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Приоритет - действующие расходные обязательства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78668" y="1091"/>
        <a:ext cx="3133783" cy="975867"/>
      </dsp:txXfrm>
    </dsp:sp>
    <dsp:sp modelId="{C411122E-2682-4D9C-953F-BAC43E6859BA}">
      <dsp:nvSpPr>
        <dsp:cNvPr id="0" name=""/>
        <dsp:cNvSpPr/>
      </dsp:nvSpPr>
      <dsp:spPr>
        <a:xfrm rot="2700000">
          <a:off x="4374554" y="1254836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700000">
        <a:off x="4374554" y="1254836"/>
        <a:ext cx="1015186" cy="341553"/>
      </dsp:txXfrm>
    </dsp:sp>
    <dsp:sp modelId="{854535AF-1B65-4EA0-B950-06FA9223E55B}">
      <dsp:nvSpPr>
        <dsp:cNvPr id="0" name=""/>
        <dsp:cNvSpPr/>
      </dsp:nvSpPr>
      <dsp:spPr>
        <a:xfrm>
          <a:off x="4285666" y="1874266"/>
          <a:ext cx="3066136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rPr>
            <a:t>Предусмотрены средства на индексацию тарифов на коммунальные услуги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285666" y="1874266"/>
        <a:ext cx="3066136" cy="975867"/>
      </dsp:txXfrm>
    </dsp:sp>
    <dsp:sp modelId="{7027483E-B789-4918-AD70-D9718F8D01E0}">
      <dsp:nvSpPr>
        <dsp:cNvPr id="0" name=""/>
        <dsp:cNvSpPr/>
      </dsp:nvSpPr>
      <dsp:spPr>
        <a:xfrm rot="8100000">
          <a:off x="4374554" y="3128010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8100000">
        <a:off x="4374554" y="3128010"/>
        <a:ext cx="1015186" cy="341553"/>
      </dsp:txXfrm>
    </dsp:sp>
    <dsp:sp modelId="{F06BDFAB-8DBC-4233-854A-8A3DBCAD5739}">
      <dsp:nvSpPr>
        <dsp:cNvPr id="0" name=""/>
        <dsp:cNvSpPr/>
      </dsp:nvSpPr>
      <dsp:spPr>
        <a:xfrm>
          <a:off x="2301419" y="3747440"/>
          <a:ext cx="3288283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указов Президента РФ о повышении заработной платы работникам бюджетной сферы</a:t>
          </a:r>
          <a:endParaRPr lang="ru-RU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301419" y="3747440"/>
        <a:ext cx="3288283" cy="975867"/>
      </dsp:txXfrm>
    </dsp:sp>
    <dsp:sp modelId="{9D85E832-987C-403B-9907-276BDADBFD9D}">
      <dsp:nvSpPr>
        <dsp:cNvPr id="0" name=""/>
        <dsp:cNvSpPr/>
      </dsp:nvSpPr>
      <dsp:spPr>
        <a:xfrm rot="13500000">
          <a:off x="2501380" y="3128010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3500000">
        <a:off x="2501380" y="3128010"/>
        <a:ext cx="1015186" cy="341553"/>
      </dsp:txXfrm>
    </dsp:sp>
    <dsp:sp modelId="{D8E3D17A-659D-4628-BEB6-85B0BDDE81EF}">
      <dsp:nvSpPr>
        <dsp:cNvPr id="0" name=""/>
        <dsp:cNvSpPr/>
      </dsp:nvSpPr>
      <dsp:spPr>
        <a:xfrm>
          <a:off x="147546" y="1874266"/>
          <a:ext cx="3849680" cy="975867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Исполнение условий соглашения с Министерством финансов Пермского края «О мерах по повышению эффективности  использования бюджетных средств»</a:t>
          </a:r>
          <a:endParaRPr lang="ru-RU" sz="14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47546" y="1874266"/>
        <a:ext cx="3849680" cy="975867"/>
      </dsp:txXfrm>
    </dsp:sp>
    <dsp:sp modelId="{FA399DD1-D8A6-49AC-87CD-0DC301E03DE3}">
      <dsp:nvSpPr>
        <dsp:cNvPr id="0" name=""/>
        <dsp:cNvSpPr/>
      </dsp:nvSpPr>
      <dsp:spPr>
        <a:xfrm rot="18900000">
          <a:off x="2501380" y="1254836"/>
          <a:ext cx="1015186" cy="34155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8900000">
        <a:off x="2501380" y="1254836"/>
        <a:ext cx="1015186" cy="3415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0.52137</cdr:x>
      <cdr:y>0.37887</cdr:y>
    </cdr:from>
    <cdr:to>
      <cdr:x>0.75214</cdr:x>
      <cdr:y>0.60751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4648200" y="2209800"/>
          <a:ext cx="2057400" cy="1333592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594  </a:t>
          </a:r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млн.руб.</a:t>
          </a:r>
          <a:endParaRPr lang="ru-RU" sz="1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6905CAF-EAEC-477F-B7CA-7902A4BD861E}" type="datetimeFigureOut">
              <a:rPr lang="ru-RU"/>
              <a:pPr>
                <a:defRPr/>
              </a:pPr>
              <a:t>11.11.2019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800" y="9432925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F64866E-2AB1-4733-932D-E8225C788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2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B450B-E79B-4DB0-B279-F572B8172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3925" y="744538"/>
            <a:ext cx="4967288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448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46A62-3142-4048-8DD8-123ED74AC3A4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7803740"/>
              </p:ext>
            </p:extLst>
          </p:nvPr>
        </p:nvGraphicFramePr>
        <p:xfrm>
          <a:off x="808621" y="6993160"/>
          <a:ext cx="3681843" cy="1646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5088"/>
                <a:gridCol w="1227281"/>
                <a:gridCol w="1299474"/>
              </a:tblGrid>
              <a:tr h="27445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МБТ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</a:tr>
              <a:tr h="27445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</a:tr>
              <a:tr h="2744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</a:tr>
              <a:tr h="2744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</a:tr>
              <a:tr h="2744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</a:tr>
              <a:tr h="2744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МБТ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4%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675" marR="91675" marT="45742" marB="4574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8227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73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7373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A60DD-5BAC-4594-9660-524603D887C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ru-RU" dirty="0"/>
          </a:p>
        </p:txBody>
      </p:sp>
      <p:sp>
        <p:nvSpPr>
          <p:cNvPr id="8294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CB7D0-A9DA-4961-9604-B3DB614A7B9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6A96B-11C5-4CF7-BE0E-CA37AB86E7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6E54D9-AF43-42C5-B6C6-0856DBCB25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10324-5A18-4BA9-9AD1-475F2CDEDC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88B61-AA3E-4CE4-A83A-D7B409D70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7D4BF2-2AFE-4EC1-AEC2-1D1389C8B9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54750B-B20D-4B3D-B285-87437EC852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F436D0-466A-4466-845A-A73EF003DF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D92818-1B1A-4481-9D4D-5719265C3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EB1EFA-266F-4C09-9EED-915918DE94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E21E83-7668-40AE-B2F2-8FD2AA59A4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974E5-C499-4B4B-9A3A-3F8A21AEA2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FB8426C-7F55-409E-A0BE-6BDCF1E518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9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06876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проекте бюджета </a:t>
            </a:r>
            <a:b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Ординского муниципального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округа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2020 год  и на плановый период 2021 и 2022 годов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4876800"/>
            <a:ext cx="749808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 – начальник управления финансов администрации Ординского муниципального района </a:t>
            </a:r>
            <a:r>
              <a:rPr lang="ru-RU" sz="2400" b="1" i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А.В.Буторина</a:t>
            </a:r>
            <a:endParaRPr lang="ru-RU" sz="2400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реализацию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в 2020 году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7" name="Picture 2" descr="C:\Users\GYK\Desktop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1752600" cy="4800600"/>
          </a:xfrm>
          <a:prstGeom prst="snip2Diag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8" name="TextBox 7"/>
          <p:cNvSpPr txBox="1"/>
          <p:nvPr/>
        </p:nvSpPr>
        <p:spPr>
          <a:xfrm>
            <a:off x="4191000" y="1524000"/>
            <a:ext cx="4648200" cy="516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279 222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системы образования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72 099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культуры, спорта и молодежной политики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66 286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дорожного хозяйства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49 368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инфраструктуры и сферы ЖКХ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23 284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социальной сферы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10 875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Обеспечение общественной безопасности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5 501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сельского хозяйства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2 989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Управление земельными ресурсами и имуществом</a:t>
            </a:r>
          </a:p>
          <a:p>
            <a:pPr>
              <a:spcBef>
                <a:spcPts val="1000"/>
              </a:spcBef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1 100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малого и среднего предпринимательства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948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Развитие гражданского единства и гармонизация межнациональных отношений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Комплексное развитие сельских территорий</a:t>
            </a:r>
          </a:p>
          <a:p>
            <a:pPr>
              <a:spcBef>
                <a:spcPts val="1000"/>
              </a:spcBef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0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Возрождение и развитие народных промыслов и ремёсел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1752600" y="1600200"/>
            <a:ext cx="648072" cy="47244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96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505200"/>
            <a:ext cx="12192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511 672 тыс.руб.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0"/>
            <a:ext cx="7315200" cy="990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Распределение расходов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4903731"/>
              </p:ext>
            </p:extLst>
          </p:nvPr>
        </p:nvGraphicFramePr>
        <p:xfrm>
          <a:off x="1752600" y="1524001"/>
          <a:ext cx="7086600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Облако 6"/>
          <p:cNvSpPr/>
          <p:nvPr/>
        </p:nvSpPr>
        <p:spPr>
          <a:xfrm>
            <a:off x="762000" y="1219200"/>
            <a:ext cx="3124200" cy="1752600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РАСХОДОВ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593 957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00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772400" cy="6858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2020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09600" y="7620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разрезе полномочий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(млн.руб.)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47800" y="16764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228600"/>
            <a:ext cx="7159625" cy="914400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Расходные обязательства 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(местный бюджет) </a:t>
            </a:r>
          </a:p>
        </p:txBody>
      </p:sp>
      <p:sp>
        <p:nvSpPr>
          <p:cNvPr id="75778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E5AA9C-D508-47D1-AE85-BA52DDAA09A9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 rot="1585437">
            <a:off x="1916403" y="2082279"/>
            <a:ext cx="1751013" cy="114725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 rot="19916133">
            <a:off x="5903386" y="2071956"/>
            <a:ext cx="1649661" cy="1160919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3276600"/>
            <a:ext cx="4191000" cy="1323439"/>
          </a:xfrm>
          <a:prstGeom prst="rect">
            <a:avLst/>
          </a:prstGeom>
          <a:solidFill>
            <a:srgbClr val="99FF99"/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Действующие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259882,6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876800" y="3276600"/>
            <a:ext cx="3962400" cy="1323439"/>
          </a:xfrm>
          <a:prstGeom prst="rect">
            <a:avLst/>
          </a:prstGeom>
          <a:solidFill>
            <a:srgbClr val="FF99FF"/>
          </a:solidFill>
          <a:ln>
            <a:solidFill>
              <a:schemeClr val="bg2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Принимаемые       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23699,4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400" b="1" dirty="0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755650" y="5181600"/>
            <a:ext cx="80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бюджетных ассигнований на исполнение  публичных нормативных обязательств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4965,4 тыс.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руб.</a:t>
            </a: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3200400" y="1295400"/>
            <a:ext cx="3124200" cy="114604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283582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Заголовок 4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7921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Непрограммные  расходы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средства бюджета Ординского муниципального округа)</a:t>
            </a:r>
          </a:p>
        </p:txBody>
      </p:sp>
      <p:sp>
        <p:nvSpPr>
          <p:cNvPr id="8192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C4268D8-77C8-4292-A498-EAD31DC8D20B}" type="slidenum">
              <a:rPr lang="ru-RU" smtClean="0"/>
              <a:pPr/>
              <a:t>15</a:t>
            </a:fld>
            <a:endParaRPr lang="ru-RU" smtClean="0"/>
          </a:p>
        </p:txBody>
      </p:sp>
      <p:graphicFrame>
        <p:nvGraphicFramePr>
          <p:cNvPr id="76514" name="Group 738"/>
          <p:cNvGraphicFramePr>
            <a:graphicFrameLocks noGrp="1"/>
          </p:cNvGraphicFramePr>
          <p:nvPr/>
        </p:nvGraphicFramePr>
        <p:xfrm>
          <a:off x="1219200" y="1371599"/>
          <a:ext cx="7467600" cy="4038600"/>
        </p:xfrm>
        <a:graphic>
          <a:graphicData uri="http://schemas.openxmlformats.org/drawingml/2006/table">
            <a:tbl>
              <a:tblPr/>
              <a:tblGrid>
                <a:gridCol w="6223000"/>
                <a:gridCol w="1244600"/>
              </a:tblGrid>
              <a:tr h="69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96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органов местного самоуправления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45 172,0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«Централизованная бухгалтерия»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16 125,6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85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МКУ «ОКС»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2 624,0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55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Выплата пенсии за выслугу лет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4 965,4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558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организациям автомобильного транспорта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2 975,0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6106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Основы составления проекта бюджета</a:t>
            </a:r>
          </a:p>
        </p:txBody>
      </p:sp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BEE90-0A2D-4DC3-AD9D-AEB089799152}" type="slidenum">
              <a:rPr lang="ru-RU" smtClean="0"/>
              <a:pPr/>
              <a:t>2</a:t>
            </a:fld>
            <a:endParaRPr lang="ru-RU" smtClean="0"/>
          </a:p>
        </p:txBody>
      </p:sp>
      <p:pic>
        <p:nvPicPr>
          <p:cNvPr id="3893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648200"/>
            <a:ext cx="1800957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838200" y="3852602"/>
            <a:ext cx="7772400" cy="461665"/>
          </a:xfrm>
          <a:prstGeom prst="rect">
            <a:avLst/>
          </a:prstGeom>
          <a:solidFill>
            <a:srgbClr val="FFFF00"/>
          </a:solidFill>
          <a:ln w="9525">
            <a:solidFill>
              <a:srgbClr val="C81B0E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Ординского муниципального округа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5" name="AutoShape 13"/>
          <p:cNvSpPr>
            <a:spLocks noChangeArrowheads="1"/>
          </p:cNvSpPr>
          <p:nvPr/>
        </p:nvSpPr>
        <p:spPr bwMode="auto">
          <a:xfrm>
            <a:off x="1066800" y="1219200"/>
            <a:ext cx="1729154" cy="2519363"/>
          </a:xfrm>
          <a:prstGeom prst="downArrowCallout">
            <a:avLst>
              <a:gd name="adj1" fmla="val 25000"/>
              <a:gd name="adj2" fmla="val 25000"/>
              <a:gd name="adj3" fmla="val 22415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Бюджетное послание Президента Российской Федерации</a:t>
            </a:r>
          </a:p>
        </p:txBody>
      </p:sp>
      <p:sp>
        <p:nvSpPr>
          <p:cNvPr id="38926" name="AutoShape 14"/>
          <p:cNvSpPr>
            <a:spLocks noChangeArrowheads="1"/>
          </p:cNvSpPr>
          <p:nvPr/>
        </p:nvSpPr>
        <p:spPr bwMode="auto">
          <a:xfrm>
            <a:off x="2971800" y="1219200"/>
            <a:ext cx="1727689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Прогноз социально-экономического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7" name="AutoShape 15"/>
          <p:cNvSpPr>
            <a:spLocks noChangeArrowheads="1"/>
          </p:cNvSpPr>
          <p:nvPr/>
        </p:nvSpPr>
        <p:spPr bwMode="auto">
          <a:xfrm>
            <a:off x="6781800" y="1219200"/>
            <a:ext cx="1752600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ные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4876800" y="1219200"/>
            <a:ext cx="1727688" cy="2519363"/>
          </a:xfrm>
          <a:prstGeom prst="downArrowCallout">
            <a:avLst>
              <a:gd name="adj1" fmla="val 25000"/>
              <a:gd name="adj2" fmla="val 25000"/>
              <a:gd name="adj3" fmla="val 22434"/>
              <a:gd name="adj4" fmla="val 66667"/>
            </a:avLst>
          </a:prstGeom>
          <a:solidFill>
            <a:srgbClr val="CCFFFF"/>
          </a:solidFill>
          <a:ln w="19050">
            <a:solidFill>
              <a:srgbClr val="C81B0E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</a:t>
            </a:r>
          </a:p>
        </p:txBody>
      </p:sp>
      <p:pic>
        <p:nvPicPr>
          <p:cNvPr id="38929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724400"/>
            <a:ext cx="1874227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1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800600"/>
            <a:ext cx="190500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9210038"/>
              </p:ext>
            </p:extLst>
          </p:nvPr>
        </p:nvGraphicFramePr>
        <p:xfrm>
          <a:off x="1219200" y="1828800"/>
          <a:ext cx="7614566" cy="4495800"/>
        </p:xfrm>
        <a:graphic>
          <a:graphicData uri="http://schemas.openxmlformats.org/drawingml/2006/table">
            <a:tbl>
              <a:tblPr firstRow="1" lastRow="1" bandRow="1" bandCol="1">
                <a:tableStyleId>{17292A2E-F333-43FB-9621-5CBBE7FDCDCB}</a:tableStyleId>
              </a:tblPr>
              <a:tblGrid>
                <a:gridCol w="2323141"/>
                <a:gridCol w="1058285"/>
                <a:gridCol w="1058285"/>
                <a:gridCol w="1058285"/>
                <a:gridCol w="1058285"/>
                <a:gridCol w="1058285"/>
              </a:tblGrid>
              <a:tr h="874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45720" indent="-22860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986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14986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R="149860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2021г.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4986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2022г.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R="149860" algn="ctr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  <a:tr h="1344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Инфляция в регионе (среднегодовой ИПЦ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%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предыдущему </a:t>
                      </a: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45720" indent="-22860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102,1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103,9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  <a:tr h="1111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Налогооблагаемая прибыль, </a:t>
                      </a:r>
                      <a:r>
                        <a:rPr lang="ru-R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 роста,%</a:t>
                      </a:r>
                      <a:endParaRPr lang="ru-RU" sz="1800" b="1" i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45720" indent="-22860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104,2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  <a:tr h="1164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Фонд оплаты труда, темп роста,  %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160020" marR="45720" indent="-228600"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107,7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1524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макроэкономические 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показатели, принятые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основу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планирования бюджета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590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на 2020-2022 годы, тыс. руб.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8001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7" name="Picture 4" descr="C:\Users\alexa\Совет Глав и МО, совещания, выездные, лекции\2014\публичные слушания бюджет 2015-2017\весы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28600" y="152400"/>
            <a:ext cx="1770913" cy="1328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15888"/>
            <a:ext cx="8610600" cy="8747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проекта бюджета на 2020 год </a:t>
            </a:r>
          </a:p>
        </p:txBody>
      </p:sp>
      <p:sp>
        <p:nvSpPr>
          <p:cNvPr id="1126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E7AA7F-7C35-4642-9CFA-4DA293CBDD3A}" type="slidenum">
              <a:rPr lang="ru-RU" smtClean="0"/>
              <a:pPr/>
              <a:t>5</a:t>
            </a:fld>
            <a:endParaRPr lang="ru-RU" dirty="0" smtClean="0"/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 rot="-5400000">
            <a:off x="3492195" y="2421244"/>
            <a:ext cx="1728787" cy="2159977"/>
          </a:xfrm>
          <a:prstGeom prst="upDownArrowCallout">
            <a:avLst>
              <a:gd name="adj1" fmla="val 25000"/>
              <a:gd name="adj2" fmla="val 25000"/>
              <a:gd name="adj3" fmla="val 16919"/>
              <a:gd name="adj4" fmla="val 50000"/>
            </a:avLst>
          </a:prstGeom>
          <a:solidFill>
            <a:srgbClr val="FF99FF"/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76600" y="1066800"/>
            <a:ext cx="2158512" cy="1462086"/>
          </a:xfrm>
          <a:prstGeom prst="rect">
            <a:avLst/>
          </a:prstGeom>
          <a:solidFill>
            <a:srgbClr val="66FF99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587 398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/>
              <a:t>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76600" y="4581526"/>
            <a:ext cx="2158512" cy="1584325"/>
          </a:xfrm>
          <a:prstGeom prst="rect">
            <a:avLst/>
          </a:prstGeom>
          <a:solidFill>
            <a:srgbClr val="FFFF00"/>
          </a:solidFill>
          <a:ln w="19050">
            <a:solidFill>
              <a:srgbClr val="FF99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593 957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685800" y="1295400"/>
            <a:ext cx="2057400" cy="1368425"/>
          </a:xfrm>
          <a:prstGeom prst="homePlate">
            <a:avLst>
              <a:gd name="adj" fmla="val 41299"/>
            </a:avLst>
          </a:prstGeom>
          <a:solidFill>
            <a:srgbClr val="CCFFCC"/>
          </a:solidFill>
          <a:ln w="15875">
            <a:solidFill>
              <a:srgbClr val="00F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70 396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685800" y="4724401"/>
            <a:ext cx="2057400" cy="1368425"/>
          </a:xfrm>
          <a:prstGeom prst="homePlate">
            <a:avLst>
              <a:gd name="adj" fmla="val 41328"/>
            </a:avLst>
          </a:prstGeom>
          <a:solidFill>
            <a:srgbClr val="6699FF"/>
          </a:solidFill>
          <a:ln w="19050">
            <a:solidFill>
              <a:srgbClr val="3366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454 248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685800" y="2924176"/>
            <a:ext cx="2057400" cy="1368425"/>
          </a:xfrm>
          <a:prstGeom prst="homePlate">
            <a:avLst>
              <a:gd name="adj" fmla="val 41328"/>
            </a:avLst>
          </a:prstGeom>
          <a:solidFill>
            <a:srgbClr val="FF5050"/>
          </a:soli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62 754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тыс.руб.</a:t>
            </a:r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0800000">
            <a:off x="5867399" y="990600"/>
            <a:ext cx="2883877" cy="538162"/>
          </a:xfrm>
          <a:prstGeom prst="homePlate">
            <a:avLst>
              <a:gd name="adj" fmla="val 133628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262922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 rot="10800000">
            <a:off x="5867399" y="5105400"/>
            <a:ext cx="2883877" cy="609600"/>
          </a:xfrm>
          <a:prstGeom prst="homePlate">
            <a:avLst>
              <a:gd name="adj" fmla="val 99125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ФИС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38686 тыс.руб.</a:t>
            </a:r>
            <a:endParaRPr lang="ru-RU" b="1" dirty="0"/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 rot="10800000">
            <a:off x="5867397" y="1600200"/>
            <a:ext cx="2883877" cy="60960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78827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5" name="AutoShape 19"/>
          <p:cNvSpPr>
            <a:spLocks noChangeArrowheads="1"/>
          </p:cNvSpPr>
          <p:nvPr/>
        </p:nvSpPr>
        <p:spPr bwMode="auto">
          <a:xfrm rot="10800000">
            <a:off x="5867400" y="3048000"/>
            <a:ext cx="2883876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ЖКХ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51439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/>
              <a:t>.</a:t>
            </a:r>
            <a:endParaRPr lang="ru-RU" sz="1400" b="1" dirty="0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 rot="10800000">
            <a:off x="5867399" y="2362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Общегосударст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вопросы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69839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тыс.руб.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 rot="10800000">
            <a:off x="5867400" y="44196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40104 тыс.руб.</a:t>
            </a:r>
          </a:p>
        </p:txBody>
      </p:sp>
      <p:sp>
        <p:nvSpPr>
          <p:cNvPr id="14358" name="AutoShape 22"/>
          <p:cNvSpPr>
            <a:spLocks noChangeArrowheads="1"/>
          </p:cNvSpPr>
          <p:nvPr/>
        </p:nvSpPr>
        <p:spPr bwMode="auto">
          <a:xfrm rot="10800000">
            <a:off x="5867399" y="57912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Другие расходы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11436 тыс.руб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0800000">
            <a:off x="5867399" y="3733800"/>
            <a:ext cx="2883877" cy="615950"/>
          </a:xfrm>
          <a:prstGeom prst="homePlate">
            <a:avLst>
              <a:gd name="adj" fmla="val 116753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rot="10800000" wrap="none" anchor="ctr" anchorCtr="1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Культура,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40704 тыс.руб.</a:t>
            </a: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Доходная часть бюджета на 2020 год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42999" y="1447800"/>
          <a:ext cx="7791450" cy="506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7150"/>
                <a:gridCol w="2597150"/>
                <a:gridCol w="259715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– 587398 тыс. руб.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 – 133149,6 тыс.руб., 22,7%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– 454248,4 тыс.руб.,  77,3%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– 70396,0 т.р.,   52,9%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62753,6 т.р.,   47,1%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Налог на доходы  физических лиц – 35300,0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 – 61192,2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– 143873,8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Акцизы на нефтепродукты – 9146,0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– 189,4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– 75545,8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Налоги на совокупный доход – 1600,0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– 872,0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– 234828,8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ru-RU" sz="1600" dirty="0" smtClean="0">
                          <a:latin typeface="Times New Roman" pitchFamily="18" charset="0"/>
                        </a:rPr>
                        <a:t>Налоги на имущество</a:t>
                      </a:r>
                    </a:p>
                    <a:p>
                      <a:pPr lvl="0" algn="ctr"/>
                      <a:r>
                        <a:rPr lang="ru-RU" sz="1600" dirty="0" smtClean="0">
                          <a:latin typeface="Times New Roman" pitchFamily="18" charset="0"/>
                        </a:rPr>
                        <a:t>– 23250,0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поступления от денежных взысканий (штрафов) – 1 165,0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</a:rPr>
                        <a:t>Госпошлина – 1 100,0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расходной части бюджета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2020 год и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плановый период 2021 и 2022 годов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35100" y="1676400"/>
          <a:ext cx="749935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Расходная часть бюджета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2020-2022 годы, тыс. руб.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43000" y="1447800"/>
          <a:ext cx="779145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1CA22-7EC3-4946-B3F8-164DB7956C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9722</TotalTime>
  <Words>730</Words>
  <Application>Microsoft Office PowerPoint</Application>
  <PresentationFormat>Экран (4:3)</PresentationFormat>
  <Paragraphs>196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О проекте бюджета  Ординского муниципального округа на 2020 год  и на плановый период 2021 и 2022 годов</vt:lpstr>
      <vt:lpstr>Основы составления проекта бюджета</vt:lpstr>
      <vt:lpstr>Слайд 3</vt:lpstr>
      <vt:lpstr>Основные параметры бюджета на 2020-2022 годы, тыс. руб.</vt:lpstr>
      <vt:lpstr>Основные параметры проекта бюджета на 2020 год </vt:lpstr>
      <vt:lpstr>Доходная часть бюджета на 2020 год</vt:lpstr>
      <vt:lpstr>Формирование расходной части бюджета</vt:lpstr>
      <vt:lpstr>Основные подходы к формированию расходов бюджета на 2020 год и  плановый период 2021 и 2022 годов</vt:lpstr>
      <vt:lpstr>Расходная часть бюджета  на 2020-2022 годы, тыс. руб.</vt:lpstr>
      <vt:lpstr>Расходы бюджета на реализацию  муниципальных программ в 2020 году</vt:lpstr>
      <vt:lpstr>Распределение расходов</vt:lpstr>
      <vt:lpstr>Структура расходов бюджета на 2020 год</vt:lpstr>
      <vt:lpstr>Расходы бюджета  в разрезе полномочий                                                                     (млн.руб.)</vt:lpstr>
      <vt:lpstr>Расходные обязательства  (местный бюджет) </vt:lpstr>
      <vt:lpstr>Непрограммные  расходы  (средства бюджета Ординского муниципального округа)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934</cp:revision>
  <cp:lastPrinted>1601-01-01T00:00:00Z</cp:lastPrinted>
  <dcterms:created xsi:type="dcterms:W3CDTF">1601-01-01T00:00:00Z</dcterms:created>
  <dcterms:modified xsi:type="dcterms:W3CDTF">2019-11-11T06:01:43Z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