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ata17.xml" ContentType="application/vnd.openxmlformats-officedocument.drawingml.diagramData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diagrams/quickStyle17.xml" ContentType="application/vnd.openxmlformats-officedocument.drawingml.diagramStyl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docProps/custom.xml" ContentType="application/vnd.openxmlformats-officedocument.custom-properties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charts/chart7.xml" ContentType="application/vnd.openxmlformats-officedocument.drawingml.chart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3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rawing7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colors16.xml" ContentType="application/vnd.openxmlformats-officedocument.drawingml.diagramColors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diagrams/colors12.xml" ContentType="application/vnd.openxmlformats-officedocument.drawingml.diagramColors+xml"/>
  <Override PartName="/ppt/diagrams/drawing3.xml" ContentType="application/vnd.ms-office.drawingml.diagramDrawing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charts/chart6.xml" ContentType="application/vnd.openxmlformats-officedocument.drawingml.chart+xml"/>
  <Override PartName="/ppt/diagrams/layout16.xml" ContentType="application/vnd.openxmlformats-officedocument.drawingml.diagramLayout+xml"/>
  <Override PartName="/ppt/charts/chart10.xml" ContentType="application/vnd.openxmlformats-officedocument.drawingml.chart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charts/chart4.xml" ContentType="application/vnd.openxmlformats-officedocument.drawingml.chart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colors17.xml" ContentType="application/vnd.openxmlformats-officedocument.drawingml.diagramColors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rawings/drawing4.xml" ContentType="application/vnd.openxmlformats-officedocument.drawingml.chartshapes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Default Extension="xls" ContentType="application/vnd.ms-exce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5.xml" ContentType="application/vnd.openxmlformats-officedocument.drawingml.diagramLayout+xml"/>
  <Override PartName="/ppt/diagrams/drawing9.xml" ContentType="application/vnd.ms-office.drawingml.diagramDrawing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iagrams/layout11.xml" ContentType="application/vnd.openxmlformats-officedocument.drawingml.diagramLayout+xml"/>
  <Override PartName="/ppt/drawings/drawing5.xml" ContentType="application/vnd.openxmlformats-officedocument.drawingml.chartshapes+xml"/>
  <Override PartName="/ppt/diagrams/colors14.xml" ContentType="application/vnd.openxmlformats-officedocument.drawingml.diagramColors+xml"/>
  <Override PartName="/ppt/diagrams/drawing5.xml" ContentType="application/vnd.ms-office.drawingml.diagramDrawing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diagrams/colors10.xml" ContentType="application/vnd.openxmlformats-officedocument.drawingml.diagramColors+xml"/>
  <Override PartName="/ppt/slides/slide24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37"/>
  </p:notesMasterIdLst>
  <p:sldIdLst>
    <p:sldId id="312" r:id="rId2"/>
    <p:sldId id="372" r:id="rId3"/>
    <p:sldId id="403" r:id="rId4"/>
    <p:sldId id="388" r:id="rId5"/>
    <p:sldId id="352" r:id="rId6"/>
    <p:sldId id="393" r:id="rId7"/>
    <p:sldId id="346" r:id="rId8"/>
    <p:sldId id="350" r:id="rId9"/>
    <p:sldId id="313" r:id="rId10"/>
    <p:sldId id="383" r:id="rId11"/>
    <p:sldId id="397" r:id="rId12"/>
    <p:sldId id="384" r:id="rId13"/>
    <p:sldId id="385" r:id="rId14"/>
    <p:sldId id="386" r:id="rId15"/>
    <p:sldId id="387" r:id="rId16"/>
    <p:sldId id="354" r:id="rId17"/>
    <p:sldId id="357" r:id="rId18"/>
    <p:sldId id="404" r:id="rId19"/>
    <p:sldId id="319" r:id="rId20"/>
    <p:sldId id="399" r:id="rId21"/>
    <p:sldId id="401" r:id="rId22"/>
    <p:sldId id="365" r:id="rId23"/>
    <p:sldId id="362" r:id="rId24"/>
    <p:sldId id="405" r:id="rId25"/>
    <p:sldId id="406" r:id="rId26"/>
    <p:sldId id="364" r:id="rId27"/>
    <p:sldId id="369" r:id="rId28"/>
    <p:sldId id="373" r:id="rId29"/>
    <p:sldId id="394" r:id="rId30"/>
    <p:sldId id="371" r:id="rId31"/>
    <p:sldId id="367" r:id="rId32"/>
    <p:sldId id="291" r:id="rId33"/>
    <p:sldId id="395" r:id="rId34"/>
    <p:sldId id="402" r:id="rId35"/>
    <p:sldId id="396" r:id="rId36"/>
  </p:sldIdLst>
  <p:sldSz cx="9144000" cy="6858000" type="screen4x3"/>
  <p:notesSz cx="6815138" cy="99314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66FF33"/>
    <a:srgbClr val="99FF99"/>
    <a:srgbClr val="FFCCFF"/>
    <a:srgbClr val="FFFF66"/>
    <a:srgbClr val="F5E3EF"/>
    <a:srgbClr val="FFCC99"/>
    <a:srgbClr val="FF6699"/>
    <a:srgbClr val="FF9900"/>
    <a:srgbClr val="FF99FF"/>
    <a:srgbClr val="99CCFF"/>
  </p:clrMru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837" autoAdjust="0"/>
    <p:restoredTop sz="85538" autoAdjust="0"/>
  </p:normalViewPr>
  <p:slideViewPr>
    <p:cSldViewPr>
      <p:cViewPr varScale="1">
        <p:scale>
          <a:sx n="91" d="100"/>
          <a:sy n="91" d="100"/>
        </p:scale>
        <p:origin x="-132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c:spPr>
          <c:dPt>
            <c:idx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</c:spPr>
          </c:dPt>
          <c:dPt>
            <c:idx val="1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-1.6404199475066253E-7"/>
                  <c:y val="3.1250000000000496E-3"/>
                </c:manualLayout>
              </c:layout>
              <c:showVal val="1"/>
            </c:dLbl>
            <c:dLbl>
              <c:idx val="1"/>
              <c:layout>
                <c:manualLayout>
                  <c:x val="8.3333333333333766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23.6</c:v>
                </c:pt>
                <c:pt idx="1">
                  <c:v>25.8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 на нефтепродукты</c:v>
                </c:pt>
              </c:strCache>
            </c:strRef>
          </c:tx>
          <c:spPr>
            <a:solidFill>
              <a:srgbClr val="FF99FF"/>
            </a:solidFill>
          </c:spPr>
          <c:dLbls>
            <c:dLbl>
              <c:idx val="0"/>
              <c:layout>
                <c:manualLayout>
                  <c:x val="-2.708333333333381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2.0833333333333738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3.1</c:v>
                </c:pt>
                <c:pt idx="1">
                  <c:v>3.5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ЕНВД</c:v>
                </c:pt>
              </c:strCache>
            </c:strRef>
          </c:tx>
          <c:spPr>
            <a:solidFill>
              <a:srgbClr val="66FF33"/>
            </a:solidFill>
          </c:spPr>
          <c:dLbls>
            <c:dLbl>
              <c:idx val="0"/>
              <c:layout>
                <c:manualLayout>
                  <c:x val="2.9166666666666705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2.708333333333381E-2"/>
                  <c:y val="-6.2500000000000923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Лист1!$D$2:$D$3</c:f>
              <c:numCache>
                <c:formatCode>0.0</c:formatCode>
                <c:ptCount val="2"/>
                <c:pt idx="0">
                  <c:v>3.8</c:v>
                </c:pt>
                <c:pt idx="1">
                  <c:v>4.5999999999999996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Транспортный налог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6.2500000000001348E-3"/>
                  <c:y val="6.2500000000000923E-3"/>
                </c:manualLayout>
              </c:layout>
              <c:showVal val="1"/>
            </c:dLbl>
            <c:dLbl>
              <c:idx val="1"/>
              <c:layout>
                <c:manualLayout>
                  <c:x val="2.083333333333378E-3"/>
                  <c:y val="-2.4606299212598844E-7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Лист1!$E$2:$E$3</c:f>
              <c:numCache>
                <c:formatCode>0.0</c:formatCode>
                <c:ptCount val="2"/>
                <c:pt idx="0">
                  <c:v>6.8</c:v>
                </c:pt>
                <c:pt idx="1">
                  <c:v>6.6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Госпошлина</c:v>
                </c:pt>
              </c:strCache>
            </c:strRef>
          </c:tx>
          <c:dLbls>
            <c:dLbl>
              <c:idx val="0"/>
              <c:layout>
                <c:manualLayout>
                  <c:x val="-2.9166666666666632E-2"/>
                  <c:y val="-6.2500000000000498E-3"/>
                </c:manualLayout>
              </c:layout>
              <c:showVal val="1"/>
            </c:dLbl>
            <c:dLbl>
              <c:idx val="1"/>
              <c:layout>
                <c:manualLayout>
                  <c:x val="-2.0833333333333738E-2"/>
                  <c:y val="-9.3750000000002477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Лист1!$F$2:$F$3</c:f>
              <c:numCache>
                <c:formatCode>0.0</c:formatCode>
                <c:ptCount val="2"/>
                <c:pt idx="0">
                  <c:v>1.1000000000000001</c:v>
                </c:pt>
                <c:pt idx="1">
                  <c:v>1.3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Дох. от использ.имущества</c:v>
                </c:pt>
              </c:strCache>
            </c:strRef>
          </c:tx>
          <c:spPr>
            <a:solidFill>
              <a:srgbClr val="FF9900"/>
            </a:solidFill>
          </c:spPr>
          <c:dLbls>
            <c:dLbl>
              <c:idx val="0"/>
              <c:layout>
                <c:manualLayout>
                  <c:x val="-1.6404199475066253E-7"/>
                  <c:y val="-6.2500000000000923E-3"/>
                </c:manualLayout>
              </c:layout>
              <c:showVal val="1"/>
            </c:dLbl>
            <c:dLbl>
              <c:idx val="1"/>
              <c:layout>
                <c:manualLayout>
                  <c:x val="-2.083333333333378E-3"/>
                  <c:y val="-2.187500000000060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60.9</c:v>
                </c:pt>
                <c:pt idx="1">
                  <c:v>62.1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Плата за возд.на окруж.среду</c:v>
                </c:pt>
              </c:strCache>
            </c:strRef>
          </c:tx>
          <c:dLbls>
            <c:dLbl>
              <c:idx val="0"/>
              <c:layout>
                <c:manualLayout>
                  <c:x val="2.9166666666666705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2.708333333333381E-2"/>
                  <c:y val="6.2500000000000923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Лист1!$H$2:$H$3</c:f>
              <c:numCache>
                <c:formatCode>General</c:formatCode>
                <c:ptCount val="2"/>
                <c:pt idx="0">
                  <c:v>0.1</c:v>
                </c:pt>
                <c:pt idx="1">
                  <c:v>0.2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Дох.от оказания платн.услуг</c:v>
                </c:pt>
              </c:strCache>
            </c:strRef>
          </c:tx>
          <c:spPr>
            <a:solidFill>
              <a:srgbClr val="FF6699"/>
            </a:solidFill>
          </c:spPr>
          <c:dLbls>
            <c:dLbl>
              <c:idx val="0"/>
              <c:layout>
                <c:manualLayout>
                  <c:x val="-6.2500000000000923E-3"/>
                  <c:y val="3.1250000000000496E-3"/>
                </c:manualLayout>
              </c:layout>
              <c:showVal val="1"/>
            </c:dLbl>
            <c:dLbl>
              <c:idx val="1"/>
              <c:layout>
                <c:manualLayout>
                  <c:x val="-3.5198918550150156E-3"/>
                  <c:y val="-3.125037495200645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Лист1!$I$2:$I$3</c:f>
              <c:numCache>
                <c:formatCode>General</c:formatCode>
                <c:ptCount val="2"/>
                <c:pt idx="0">
                  <c:v>2.4</c:v>
                </c:pt>
                <c:pt idx="1">
                  <c:v>0.3000000000000001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Дох.от продажи имущ. и зем.участ.</c:v>
                </c:pt>
              </c:strCache>
            </c:strRef>
          </c:tx>
          <c:dLbls>
            <c:dLbl>
              <c:idx val="0"/>
              <c:layout>
                <c:manualLayout>
                  <c:x val="-2.9166666666666671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3.2039720541230561E-2"/>
                  <c:y val="-3.869129751391886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Лист1!$J$2:$J$3</c:f>
              <c:numCache>
                <c:formatCode>0.0</c:formatCode>
                <c:ptCount val="2"/>
                <c:pt idx="0">
                  <c:v>3.4</c:v>
                </c:pt>
                <c:pt idx="1">
                  <c:v>0.9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Штрафы</c:v>
                </c:pt>
              </c:strCache>
            </c:strRef>
          </c:tx>
          <c:dLbls>
            <c:dLbl>
              <c:idx val="0"/>
              <c:layout>
                <c:manualLayout>
                  <c:x val="9.7916666666666763E-2"/>
                  <c:y val="-2.5000000000000216E-2"/>
                </c:manualLayout>
              </c:layout>
              <c:showVal val="1"/>
            </c:dLbl>
            <c:dLbl>
              <c:idx val="1"/>
              <c:layout>
                <c:manualLayout>
                  <c:x val="9.3750000000001887E-2"/>
                  <c:y val="-5.312499999999999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Лист1!$K$2:$K$3</c:f>
              <c:numCache>
                <c:formatCode>General</c:formatCode>
                <c:ptCount val="2"/>
                <c:pt idx="0">
                  <c:v>1.7000000000000002</c:v>
                </c:pt>
                <c:pt idx="1">
                  <c:v>4.0999999999999996</c:v>
                </c:pt>
              </c:numCache>
            </c:numRef>
          </c:val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Пр.неналог.дох.</c:v>
                </c:pt>
              </c:strCache>
            </c:strRef>
          </c:tx>
          <c:dLbls>
            <c:dLbl>
              <c:idx val="0"/>
              <c:layout>
                <c:manualLayout>
                  <c:x val="1.6666666666666923E-2"/>
                  <c:y val="-5.0000000000000114E-2"/>
                </c:manualLayout>
              </c:layout>
              <c:showVal val="1"/>
            </c:dLbl>
            <c:dLbl>
              <c:idx val="1"/>
              <c:layout>
                <c:manualLayout>
                  <c:x val="2.708333333333381E-2"/>
                  <c:y val="-8.1250000000000044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Лист1!$L$2:$L$3</c:f>
              <c:numCache>
                <c:formatCode>General</c:formatCode>
                <c:ptCount val="2"/>
                <c:pt idx="0">
                  <c:v>0.4</c:v>
                </c:pt>
                <c:pt idx="1">
                  <c:v>0.1</c:v>
                </c:pt>
              </c:numCache>
            </c:numRef>
          </c:val>
        </c:ser>
        <c:dLbls>
          <c:showVal val="1"/>
        </c:dLbls>
        <c:shape val="box"/>
        <c:axId val="91685632"/>
        <c:axId val="91687168"/>
        <c:axId val="0"/>
      </c:bar3DChart>
      <c:catAx>
        <c:axId val="916856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1687168"/>
        <c:crosses val="autoZero"/>
        <c:auto val="1"/>
        <c:lblAlgn val="ctr"/>
        <c:lblOffset val="100"/>
      </c:catAx>
      <c:valAx>
        <c:axId val="91687168"/>
        <c:scaling>
          <c:orientation val="minMax"/>
        </c:scaling>
        <c:axPos val="l"/>
        <c:majorGridlines/>
        <c:numFmt formatCode="General" sourceLinked="1"/>
        <c:tickLblPos val="nextTo"/>
        <c:crossAx val="916856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185728904779355"/>
          <c:y val="8.5394569495104752E-2"/>
          <c:w val="0.27209783583692343"/>
          <c:h val="0.8434965324438477"/>
        </c:manualLayout>
      </c:layout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7.971658570611688E-2"/>
          <c:y val="5.6111707627455674E-2"/>
          <c:w val="0.9113848338790056"/>
          <c:h val="0.83443987115246954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на социальную сферу</c:v>
                </c:pt>
              </c:strCache>
            </c:strRef>
          </c:tx>
          <c:spPr>
            <a:solidFill>
              <a:srgbClr val="66FF33"/>
            </a:solidFill>
            <a:ln w="9525" cap="flat" cmpd="sng" algn="ctr">
              <a:solidFill>
                <a:schemeClr val="accent4"/>
              </a:solidFill>
              <a:prstDash val="solid"/>
            </a:ln>
            <a:effectLst>
              <a:outerShdw blurRad="63500" dist="25400" dir="5400000" rotWithShape="0">
                <a:srgbClr val="000000">
                  <a:alpha val="43137"/>
                </a:srgbClr>
              </a:outerShdw>
            </a:effectLst>
            <a:scene3d>
              <a:camera prst="orthographicFront" fov="0">
                <a:rot lat="0" lon="0" rev="0"/>
              </a:camera>
              <a:lightRig rig="brightRoom" dir="tl">
                <a:rot lat="0" lon="0" rev="8700000"/>
              </a:lightRig>
            </a:scene3d>
            <a:sp3d contourW="12700">
              <a:bevelT w="0" h="0"/>
              <a:contourClr>
                <a:schemeClr val="accent4">
                  <a:shade val="80000"/>
                </a:schemeClr>
              </a:contourClr>
            </a:sp3d>
          </c:spPr>
          <c:dLbls>
            <c:dLbl>
              <c:idx val="0"/>
              <c:layout>
                <c:manualLayout>
                  <c:x val="1.5961691939345621E-3"/>
                  <c:y val="-3.0303030303030311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2.7777777777778054E-2"/>
                </c:manualLayout>
              </c:layout>
              <c:showVal val="1"/>
            </c:dLbl>
            <c:dLbl>
              <c:idx val="2"/>
              <c:layout>
                <c:manualLayout>
                  <c:x val="-3.1923383878691154E-2"/>
                  <c:y val="-2.5252525252525249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2018 факт 73,5%</c:v>
                </c:pt>
                <c:pt idx="1">
                  <c:v>2019 план 67,9%</c:v>
                </c:pt>
                <c:pt idx="2">
                  <c:v>2019 факт 68,6%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425.3</c:v>
                </c:pt>
                <c:pt idx="1">
                  <c:v>460.4</c:v>
                </c:pt>
                <c:pt idx="2">
                  <c:v>428.7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Всего расходов</c:v>
                </c:pt>
              </c:strCache>
            </c:strRef>
          </c:tx>
          <c:spPr>
            <a:solidFill>
              <a:srgbClr val="FF6699"/>
            </a:solidFill>
            <a:ln w="9525" cap="flat" cmpd="sng" algn="ctr">
              <a:solidFill>
                <a:schemeClr val="accent4"/>
              </a:solidFill>
              <a:prstDash val="solid"/>
            </a:ln>
            <a:effectLst>
              <a:outerShdw blurRad="63500" dist="25400" dir="5400000" rotWithShape="0">
                <a:srgbClr val="000000">
                  <a:alpha val="43137"/>
                </a:srgbClr>
              </a:outerShdw>
            </a:effectLst>
          </c:spPr>
          <c:dLbls>
            <c:dLbl>
              <c:idx val="0"/>
              <c:layout>
                <c:manualLayout>
                  <c:x val="3.6711891460494812E-2"/>
                  <c:y val="-5.0505050505050475E-3"/>
                </c:manualLayout>
              </c:layout>
              <c:showVal val="1"/>
            </c:dLbl>
            <c:dLbl>
              <c:idx val="1"/>
              <c:layout>
                <c:manualLayout>
                  <c:x val="2.8731045490822203E-2"/>
                  <c:y val="-1.7676767676767683E-2"/>
                </c:manualLayout>
              </c:layout>
              <c:showVal val="1"/>
            </c:dLbl>
            <c:dLbl>
              <c:idx val="2"/>
              <c:layout>
                <c:manualLayout>
                  <c:x val="2.0750199521149242E-2"/>
                  <c:y val="-1.7676767676767662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2018 факт 73,5%</c:v>
                </c:pt>
                <c:pt idx="1">
                  <c:v>2019 план 67,9%</c:v>
                </c:pt>
                <c:pt idx="2">
                  <c:v>2019 факт 68,6%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 formatCode="General">
                  <c:v>578.6</c:v>
                </c:pt>
                <c:pt idx="1">
                  <c:v>678</c:v>
                </c:pt>
                <c:pt idx="2">
                  <c:v>625</c:v>
                </c:pt>
              </c:numCache>
            </c:numRef>
          </c:val>
        </c:ser>
        <c:shape val="box"/>
        <c:axId val="110298624"/>
        <c:axId val="110300160"/>
        <c:axId val="129134592"/>
      </c:bar3DChart>
      <c:catAx>
        <c:axId val="110298624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0300160"/>
        <c:crosses val="autoZero"/>
        <c:auto val="1"/>
        <c:lblAlgn val="ctr"/>
        <c:lblOffset val="100"/>
      </c:catAx>
      <c:valAx>
        <c:axId val="1103001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0298624"/>
        <c:crosses val="autoZero"/>
        <c:crossBetween val="between"/>
      </c:valAx>
      <c:serAx>
        <c:axId val="129134592"/>
        <c:scaling>
          <c:orientation val="minMax"/>
        </c:scaling>
        <c:delete val="1"/>
        <c:axPos val="b"/>
        <c:tickLblPos val="none"/>
        <c:crossAx val="110300160"/>
        <c:crosses val="autoZero"/>
      </c:serAx>
    </c:plotArea>
    <c:legend>
      <c:legendPos val="r"/>
      <c:layout>
        <c:manualLayout>
          <c:xMode val="edge"/>
          <c:yMode val="edge"/>
          <c:x val="8.9119723709388029E-3"/>
          <c:y val="0.84039036787068278"/>
          <c:w val="0.49828531806089882"/>
          <c:h val="0.15519810023747149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7"/>
  <c:chart>
    <c:view3D>
      <c:rAngAx val="1"/>
    </c:view3D>
    <c:sideWall>
      <c:spPr>
        <a:ln>
          <a:solidFill>
            <a:schemeClr val="tx1">
              <a:lumMod val="95000"/>
              <a:lumOff val="5000"/>
            </a:schemeClr>
          </a:solidFill>
        </a:ln>
      </c:spPr>
    </c:sideWall>
    <c:backWall>
      <c:spPr>
        <a:ln>
          <a:solidFill>
            <a:schemeClr val="bg1"/>
          </a:solidFill>
        </a:ln>
      </c:spPr>
    </c:backWall>
    <c:plotArea>
      <c:layout>
        <c:manualLayout>
          <c:layoutTarget val="inner"/>
          <c:xMode val="edge"/>
          <c:yMode val="edge"/>
          <c:x val="0.11312017072632354"/>
          <c:y val="1.9444444444444445E-2"/>
          <c:w val="0.88548838717814737"/>
          <c:h val="0.8614720985963716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7030A0"/>
            </a:solidFill>
          </c:spPr>
          <c:cat>
            <c:strRef>
              <c:f>Лист1!$A$2:$A$10</c:f>
              <c:strCache>
                <c:ptCount val="9"/>
                <c:pt idx="0">
                  <c:v>Упр. образов. </c:v>
                </c:pt>
                <c:pt idx="1">
                  <c:v>Адм -ция</c:v>
                </c:pt>
                <c:pt idx="2">
                  <c:v>КИЗО</c:v>
                </c:pt>
                <c:pt idx="3">
                  <c:v>ОСП</c:v>
                </c:pt>
                <c:pt idx="4">
                  <c:v>Упр. финансов </c:v>
                </c:pt>
                <c:pt idx="5">
                  <c:v>ОСХ</c:v>
                </c:pt>
                <c:pt idx="6">
                  <c:v>Зем. Собрание </c:v>
                </c:pt>
                <c:pt idx="7">
                  <c:v>КСП</c:v>
                </c:pt>
                <c:pt idx="8">
                  <c:v>Дума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316405.3</c:v>
                </c:pt>
                <c:pt idx="1">
                  <c:v>197277.3</c:v>
                </c:pt>
                <c:pt idx="2">
                  <c:v>71485.8</c:v>
                </c:pt>
                <c:pt idx="3">
                  <c:v>45834.400000000001</c:v>
                </c:pt>
                <c:pt idx="4">
                  <c:v>36549.800000000003</c:v>
                </c:pt>
                <c:pt idx="5">
                  <c:v>5967.4</c:v>
                </c:pt>
                <c:pt idx="6">
                  <c:v>2174.6999999999998</c:v>
                </c:pt>
                <c:pt idx="7">
                  <c:v>1950.8</c:v>
                </c:pt>
                <c:pt idx="8">
                  <c:v>364.3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FF6699"/>
            </a:solidFill>
          </c:spPr>
          <c:cat>
            <c:strRef>
              <c:f>Лист1!$A$2:$A$10</c:f>
              <c:strCache>
                <c:ptCount val="9"/>
                <c:pt idx="0">
                  <c:v>Упр. образов. </c:v>
                </c:pt>
                <c:pt idx="1">
                  <c:v>Адм -ция</c:v>
                </c:pt>
                <c:pt idx="2">
                  <c:v>КИЗО</c:v>
                </c:pt>
                <c:pt idx="3">
                  <c:v>ОСП</c:v>
                </c:pt>
                <c:pt idx="4">
                  <c:v>Упр. финансов </c:v>
                </c:pt>
                <c:pt idx="5">
                  <c:v>ОСХ</c:v>
                </c:pt>
                <c:pt idx="6">
                  <c:v>Зем. Собрание </c:v>
                </c:pt>
                <c:pt idx="7">
                  <c:v>КСП</c:v>
                </c:pt>
                <c:pt idx="8">
                  <c:v>Дума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298754.3</c:v>
                </c:pt>
                <c:pt idx="1">
                  <c:v>176780.3</c:v>
                </c:pt>
                <c:pt idx="2">
                  <c:v>61109.2</c:v>
                </c:pt>
                <c:pt idx="3">
                  <c:v>41407.5</c:v>
                </c:pt>
                <c:pt idx="4">
                  <c:v>36548.699999999997</c:v>
                </c:pt>
                <c:pt idx="5">
                  <c:v>5944.3</c:v>
                </c:pt>
                <c:pt idx="6">
                  <c:v>2174.6999999999998</c:v>
                </c:pt>
                <c:pt idx="7">
                  <c:v>1950.5</c:v>
                </c:pt>
                <c:pt idx="8">
                  <c:v>364.3</c:v>
                </c:pt>
              </c:numCache>
            </c:numRef>
          </c:val>
        </c:ser>
        <c:ser>
          <c:idx val="2"/>
          <c:order val="2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Упр. образов. </c:v>
                </c:pt>
                <c:pt idx="1">
                  <c:v>Адм -ция</c:v>
                </c:pt>
                <c:pt idx="2">
                  <c:v>КИЗО</c:v>
                </c:pt>
                <c:pt idx="3">
                  <c:v>ОСП</c:v>
                </c:pt>
                <c:pt idx="4">
                  <c:v>Упр. финансов </c:v>
                </c:pt>
                <c:pt idx="5">
                  <c:v>ОСХ</c:v>
                </c:pt>
                <c:pt idx="6">
                  <c:v>Зем. Собрание </c:v>
                </c:pt>
                <c:pt idx="7">
                  <c:v>КСП</c:v>
                </c:pt>
                <c:pt idx="8">
                  <c:v>Дума</c:v>
                </c:pt>
              </c:strCache>
            </c:str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gapWidth val="0"/>
        <c:gapDepth val="414"/>
        <c:shape val="box"/>
        <c:axId val="110409216"/>
        <c:axId val="110410752"/>
        <c:axId val="0"/>
      </c:bar3DChart>
      <c:catAx>
        <c:axId val="110409216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0410752"/>
        <c:crosses val="autoZero"/>
        <c:auto val="1"/>
        <c:lblAlgn val="ctr"/>
        <c:lblOffset val="100"/>
      </c:catAx>
      <c:valAx>
        <c:axId val="11041075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0409216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86930826403708883"/>
          <c:y val="0.16158069915173651"/>
          <c:w val="0.11062129733783276"/>
          <c:h val="0.20073814142797414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Дотация</c:v>
                </c:pt>
              </c:strCache>
            </c:strRef>
          </c:tx>
          <c:spPr>
            <a:solidFill>
              <a:srgbClr val="66FF33"/>
            </a:solidFill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118</c:v>
                </c:pt>
                <c:pt idx="1">
                  <c:v>124.8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119.7</c:v>
                </c:pt>
                <c:pt idx="1">
                  <c:v>159.5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FF99FF"/>
            </a:solidFill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241.2</c:v>
                </c:pt>
                <c:pt idx="1">
                  <c:v>233.7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ИМТ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dLbl>
              <c:idx val="0"/>
              <c:layout>
                <c:manualLayout>
                  <c:x val="5.8252299773207956E-2"/>
                  <c:y val="1.0256410256410262E-2"/>
                </c:manualLayout>
              </c:layout>
              <c:showVal val="1"/>
            </c:dLbl>
            <c:dLbl>
              <c:idx val="1"/>
              <c:layout>
                <c:manualLayout>
                  <c:x val="5.9870550161812294E-2"/>
                  <c:y val="3.333333333333334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11.3</c:v>
                </c:pt>
                <c:pt idx="1">
                  <c:v>21.8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Прочие безвозм поступления</c:v>
                </c:pt>
              </c:strCache>
            </c:strRef>
          </c:tx>
          <c:dLbls>
            <c:dLbl>
              <c:idx val="0"/>
              <c:layout>
                <c:manualLayout>
                  <c:x val="4.8542415207807783E-3"/>
                  <c:y val="-1.282071471835252E-2"/>
                </c:manualLayout>
              </c:layout>
              <c:showVal val="1"/>
            </c:dLbl>
            <c:dLbl>
              <c:idx val="1"/>
              <c:layout>
                <c:manualLayout>
                  <c:x val="4.8543689320388371E-3"/>
                  <c:y val="1.5384615384615365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Лист1!$F$2:$F$3</c:f>
              <c:numCache>
                <c:formatCode>0.0</c:formatCode>
                <c:ptCount val="2"/>
                <c:pt idx="0">
                  <c:v>0.8</c:v>
                </c:pt>
                <c:pt idx="1">
                  <c:v>0.6000000000000002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Доходы от возврата АУ, БУ</c:v>
                </c:pt>
              </c:strCache>
            </c:strRef>
          </c:tx>
          <c:spPr>
            <a:solidFill>
              <a:srgbClr val="FF9900"/>
            </a:solidFill>
          </c:spPr>
          <c:dLbls>
            <c:dLbl>
              <c:idx val="0"/>
              <c:layout>
                <c:manualLayout>
                  <c:x val="-3.3980582524271871E-2"/>
                  <c:y val="-5.3846153846153863E-2"/>
                </c:manualLayout>
              </c:layout>
              <c:showVal val="1"/>
            </c:dLbl>
            <c:dLbl>
              <c:idx val="1"/>
              <c:layout>
                <c:manualLayout>
                  <c:x val="-5.3398058252427182E-2"/>
                  <c:y val="-2.5641025641025654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3.7</c:v>
                </c:pt>
                <c:pt idx="1">
                  <c:v>2.2000000000000002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Возврат остатков </c:v>
                </c:pt>
              </c:strCache>
            </c:strRef>
          </c:tx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Лист1!$H$2:$H$3</c:f>
              <c:numCache>
                <c:formatCode>General</c:formatCode>
                <c:ptCount val="2"/>
                <c:pt idx="0">
                  <c:v>-2.5</c:v>
                </c:pt>
                <c:pt idx="1">
                  <c:v>-16.7</c:v>
                </c:pt>
              </c:numCache>
            </c:numRef>
          </c:val>
        </c:ser>
        <c:gapWidth val="55"/>
        <c:overlap val="100"/>
        <c:axId val="91753856"/>
        <c:axId val="91624576"/>
      </c:barChart>
      <c:catAx>
        <c:axId val="9175385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1624576"/>
        <c:crosses val="autoZero"/>
        <c:auto val="1"/>
        <c:lblAlgn val="ctr"/>
        <c:lblOffset val="100"/>
      </c:catAx>
      <c:valAx>
        <c:axId val="9162457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175385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10"/>
      <c:depthPercent val="100"/>
      <c:rAngAx val="1"/>
    </c:view3D>
    <c:plotArea>
      <c:layout>
        <c:manualLayout>
          <c:layoutTarget val="inner"/>
          <c:xMode val="edge"/>
          <c:yMode val="edge"/>
          <c:x val="8.3679867986798828E-2"/>
          <c:y val="3.1159420289855081E-2"/>
          <c:w val="0.83689911904576308"/>
          <c:h val="0.84764885639295984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bg1">
                <a:lumMod val="9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c:spPr>
          <c:dLbls>
            <c:dLbl>
              <c:idx val="0"/>
              <c:layout>
                <c:manualLayout>
                  <c:x val="-8.9384371508017067E-3"/>
                  <c:y val="-2.2727810432146691E-2"/>
                </c:manualLayout>
              </c:layout>
              <c:showVal val="1"/>
            </c:dLbl>
            <c:dLbl>
              <c:idx val="1"/>
              <c:layout>
                <c:manualLayout>
                  <c:x val="-6.2798523946884328E-3"/>
                  <c:y val="-2.1422313408007484E-2"/>
                </c:manualLayout>
              </c:layout>
              <c:showVal val="1"/>
            </c:dLbl>
            <c:dLbl>
              <c:idx val="2"/>
              <c:layout>
                <c:manualLayout>
                  <c:x val="-1.3415191912892081E-2"/>
                  <c:y val="-2.1367971609182648E-2"/>
                </c:manualLayout>
              </c:layout>
              <c:showVal val="1"/>
            </c:dLbl>
            <c:dLbl>
              <c:idx val="3"/>
              <c:layout>
                <c:manualLayout>
                  <c:x val="-6.1728395061728392E-3"/>
                  <c:y val="-3.0866359269839376E-2"/>
                </c:manualLayout>
              </c:layout>
              <c:showVal val="1"/>
            </c:dLbl>
            <c:dLbl>
              <c:idx val="4"/>
              <c:layout>
                <c:manualLayout>
                  <c:x val="4.6296296296295834E-3"/>
                  <c:y val="-0.12065940441846298"/>
                </c:manualLayout>
              </c:layout>
              <c:showVal val="1"/>
            </c:dLbl>
            <c:dLbl>
              <c:idx val="5"/>
              <c:layout>
                <c:manualLayout>
                  <c:x val="3.0864197530864937E-3"/>
                  <c:y val="-3.3672391930733854E-2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-5.0508587896100833E-2"/>
                </c:manualLayout>
              </c:layout>
              <c:showVal val="1"/>
            </c:dLbl>
            <c:dLbl>
              <c:idx val="7"/>
              <c:layout>
                <c:manualLayout>
                  <c:x val="3.0864197530864937E-3"/>
                  <c:y val="-4.2090489913419342E-2"/>
                </c:manualLayout>
              </c:layout>
              <c:showVal val="1"/>
            </c:dLbl>
            <c:dLbl>
              <c:idx val="8"/>
              <c:layout>
                <c:manualLayout>
                  <c:x val="-7.7160493827162988E-3"/>
                  <c:y val="-1.403016330447244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Всего доходов  96,6%</c:v>
                </c:pt>
                <c:pt idx="1">
                  <c:v>Налоговые и неналоговые доходы  102,3%</c:v>
                </c:pt>
                <c:pt idx="2">
                  <c:v>Безвозмездные поступления  95,5%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635.6</c:v>
                </c:pt>
                <c:pt idx="1">
                  <c:v>109.7</c:v>
                </c:pt>
                <c:pt idx="2">
                  <c:v>525.9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2.4691406148488863E-2"/>
                  <c:y val="-2.0607186425640456E-2"/>
                </c:manualLayout>
              </c:layout>
              <c:showVal val="1"/>
            </c:dLbl>
            <c:dLbl>
              <c:idx val="1"/>
              <c:layout>
                <c:manualLayout>
                  <c:x val="8.1438891920688206E-3"/>
                  <c:y val="-3.5398136852611735E-2"/>
                </c:manualLayout>
              </c:layout>
              <c:showVal val="1"/>
            </c:dLbl>
            <c:dLbl>
              <c:idx val="2"/>
              <c:layout>
                <c:manualLayout>
                  <c:x val="2.5547023206257635E-2"/>
                  <c:y val="-2.3148127610809241E-2"/>
                </c:manualLayout>
              </c:layout>
              <c:showVal val="1"/>
            </c:dLbl>
            <c:dLbl>
              <c:idx val="3"/>
              <c:layout>
                <c:manualLayout>
                  <c:x val="-1.5432098765432449E-3"/>
                  <c:y val="-8.9793045148627196E-2"/>
                </c:manualLayout>
              </c:layout>
              <c:showVal val="1"/>
            </c:dLbl>
            <c:dLbl>
              <c:idx val="4"/>
              <c:layout>
                <c:manualLayout>
                  <c:x val="2.3148148148148147E-2"/>
                  <c:y val="-0.1515257636883024"/>
                </c:manualLayout>
              </c:layout>
              <c:showVal val="1"/>
            </c:dLbl>
            <c:dLbl>
              <c:idx val="5"/>
              <c:layout>
                <c:manualLayout>
                  <c:x val="1.5432098765432382E-2"/>
                  <c:y val="-5.0508587896100833E-2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-6.7344783861467708E-2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-7.0150816522362255E-2"/>
                </c:manualLayout>
              </c:layout>
              <c:showVal val="1"/>
            </c:dLbl>
            <c:dLbl>
              <c:idx val="8"/>
              <c:layout>
                <c:manualLayout>
                  <c:x val="1.0802469135802783E-2"/>
                  <c:y val="-5.8926685878784323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Всего доходов  96,6%</c:v>
                </c:pt>
                <c:pt idx="1">
                  <c:v>Налоговые и неналоговые доходы  102,3%</c:v>
                </c:pt>
                <c:pt idx="2">
                  <c:v>Безвозмездные поступления  95,5%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658.2</c:v>
                </c:pt>
                <c:pt idx="1">
                  <c:v>107.2</c:v>
                </c:pt>
                <c:pt idx="2">
                  <c:v>551</c:v>
                </c:pt>
              </c:numCache>
            </c:numRef>
          </c:val>
        </c:ser>
        <c:shape val="cylinder"/>
        <c:axId val="92213248"/>
        <c:axId val="92214784"/>
        <c:axId val="88405760"/>
      </c:bar3DChart>
      <c:catAx>
        <c:axId val="92213248"/>
        <c:scaling>
          <c:orientation val="minMax"/>
        </c:scaling>
        <c:axPos val="b"/>
        <c:numFmt formatCode="dd/mm/yyyy" sourceLinked="1"/>
        <c:tickLblPos val="nextTo"/>
        <c:txPr>
          <a:bodyPr/>
          <a:lstStyle/>
          <a:p>
            <a:pPr>
              <a:defRPr sz="1050" b="1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2214784"/>
        <c:crosses val="autoZero"/>
        <c:auto val="1"/>
        <c:lblAlgn val="ctr"/>
        <c:lblOffset val="100"/>
      </c:catAx>
      <c:valAx>
        <c:axId val="92214784"/>
        <c:scaling>
          <c:orientation val="minMax"/>
          <c:max val="700"/>
        </c:scaling>
        <c:axPos val="l"/>
        <c:majorGridlines/>
        <c:numFmt formatCode="#,##0" sourceLinked="0"/>
        <c:tickLblPos val="nextTo"/>
        <c:spPr>
          <a:ln w="12700"/>
        </c:spPr>
        <c:txPr>
          <a:bodyPr/>
          <a:lstStyle/>
          <a:p>
            <a:pPr>
              <a:defRPr sz="1200" b="1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2213248"/>
        <c:crosses val="autoZero"/>
        <c:crossBetween val="between"/>
        <c:minorUnit val="20"/>
      </c:valAx>
      <c:serAx>
        <c:axId val="88405760"/>
        <c:scaling>
          <c:orientation val="minMax"/>
        </c:scaling>
        <c:delete val="1"/>
        <c:axPos val="b"/>
        <c:tickLblPos val="none"/>
        <c:crossAx val="92214784"/>
        <c:crosses val="autoZero"/>
      </c:serAx>
    </c:plotArea>
    <c:legend>
      <c:legendPos val="r"/>
      <c:layout>
        <c:manualLayout>
          <c:xMode val="edge"/>
          <c:yMode val="edge"/>
          <c:x val="0.88030118759907494"/>
          <c:y val="0.78192723192209668"/>
          <c:w val="0.10731776720979185"/>
          <c:h val="0.15893662748678158"/>
        </c:manualLayout>
      </c:layout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lt1"/>
            </a:solidFill>
            <a:ln w="25400" cap="flat" cmpd="sng" algn="ctr">
              <a:solidFill>
                <a:schemeClr val="accent1"/>
              </a:solidFill>
              <a:prstDash val="solid"/>
            </a:ln>
            <a:effectLst/>
          </c:spPr>
          <c:dLbls>
            <c:dLbl>
              <c:idx val="0"/>
              <c:layout>
                <c:manualLayout>
                  <c:x val="-6.4102564102564118E-3"/>
                  <c:y val="-3.8095238095238099E-2"/>
                </c:manualLayout>
              </c:layout>
              <c:showVal val="1"/>
            </c:dLbl>
            <c:dLbl>
              <c:idx val="1"/>
              <c:layout>
                <c:manualLayout>
                  <c:x val="-3.2051282051282059E-3"/>
                  <c:y val="-3.5714285714285712E-2"/>
                </c:manualLayout>
              </c:layout>
              <c:showVal val="1"/>
            </c:dLbl>
            <c:dLbl>
              <c:idx val="2"/>
              <c:layout>
                <c:manualLayout>
                  <c:x val="-1.6025641025641025E-3"/>
                  <c:y val="-1.4285714285714285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ВСЕГО, 92,2%</c:v>
                </c:pt>
                <c:pt idx="1">
                  <c:v>Средства района, 98,9%</c:v>
                </c:pt>
                <c:pt idx="2">
                  <c:v>Средства  края 88,2%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0.0">
                  <c:v>678</c:v>
                </c:pt>
                <c:pt idx="1">
                  <c:v>252.6</c:v>
                </c:pt>
                <c:pt idx="2">
                  <c:v>425.4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2.8846153846153848E-2"/>
                  <c:y val="-2.1428571428571439E-2"/>
                </c:manualLayout>
              </c:layout>
              <c:showVal val="1"/>
            </c:dLbl>
            <c:dLbl>
              <c:idx val="1"/>
              <c:layout>
                <c:manualLayout>
                  <c:x val="2.2435897435897453E-2"/>
                  <c:y val="-0.05"/>
                </c:manualLayout>
              </c:layout>
              <c:showVal val="1"/>
            </c:dLbl>
            <c:dLbl>
              <c:idx val="2"/>
              <c:layout>
                <c:manualLayout>
                  <c:x val="4.4871794871794886E-2"/>
                  <c:y val="-3.8095238095238099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ВСЕГО, 92,2%</c:v>
                </c:pt>
                <c:pt idx="1">
                  <c:v>Средства района, 98,9%</c:v>
                </c:pt>
                <c:pt idx="2">
                  <c:v>Средства  края 88,2%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625</c:v>
                </c:pt>
                <c:pt idx="1">
                  <c:v>249.9</c:v>
                </c:pt>
                <c:pt idx="2">
                  <c:v>375.1</c:v>
                </c:pt>
              </c:numCache>
            </c:numRef>
          </c:val>
        </c:ser>
        <c:shape val="cylinder"/>
        <c:axId val="103647488"/>
        <c:axId val="103657472"/>
        <c:axId val="101934848"/>
      </c:bar3DChart>
      <c:catAx>
        <c:axId val="103647488"/>
        <c:scaling>
          <c:orientation val="minMax"/>
        </c:scaling>
        <c:axPos val="b"/>
        <c:majorTickMark val="none"/>
        <c:tickLblPos val="none"/>
        <c:crossAx val="103657472"/>
        <c:crosses val="autoZero"/>
        <c:auto val="1"/>
        <c:lblAlgn val="ctr"/>
        <c:lblOffset val="100"/>
      </c:catAx>
      <c:valAx>
        <c:axId val="103657472"/>
        <c:scaling>
          <c:orientation val="minMax"/>
          <c:max val="650"/>
          <c:min val="0"/>
        </c:scaling>
        <c:axPos val="l"/>
        <c:majorGridlines/>
        <c:numFmt formatCode="0.0" sourceLinked="1"/>
        <c:maj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103647488"/>
        <c:crosses val="autoZero"/>
        <c:crossBetween val="between"/>
        <c:majorUnit val="100"/>
      </c:valAx>
      <c:serAx>
        <c:axId val="101934848"/>
        <c:scaling>
          <c:orientation val="minMax"/>
        </c:scaling>
        <c:delete val="1"/>
        <c:axPos val="b"/>
        <c:majorTickMark val="none"/>
        <c:tickLblPos val="none"/>
        <c:crossAx val="103657472"/>
        <c:crosses val="autoZero"/>
      </c:serAx>
    </c:plotArea>
    <c:legend>
      <c:legendPos val="r"/>
      <c:layout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0162947455446157E-2"/>
          <c:y val="8.8321503826106249E-2"/>
          <c:w val="0.97983705254455478"/>
          <c:h val="0.9116784961738948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</c:v>
                </c:pt>
              </c:strCache>
            </c:strRef>
          </c:tx>
          <c:dPt>
            <c:idx val="1"/>
            <c:spPr>
              <a:solidFill>
                <a:srgbClr val="FF99FF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8.4941628274450551E-2"/>
                  <c:y val="-5.774758788954204E-2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showCatName val="1"/>
            </c:dLbl>
            <c:dLbl>
              <c:idx val="1"/>
              <c:layout>
                <c:manualLayout>
                  <c:x val="-2.4966030389300398E-2"/>
                  <c:y val="-0.12446397545377261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  <c:showCatName val="1"/>
            </c:dLbl>
            <c:dLbl>
              <c:idx val="2"/>
              <c:layout>
                <c:manualLayout>
                  <c:x val="0.17236240474174438"/>
                  <c:y val="-0.17372481608812984"/>
                </c:manualLayout>
              </c:layout>
              <c:tx>
                <c:rich>
                  <a:bodyPr/>
                  <a:lstStyle/>
                  <a:p>
                    <a:pPr>
                      <a:defRPr sz="1800" b="1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sz="1800" dirty="0"/>
                      <a:t>Ремонт (краевые); 28764,8</a:t>
                    </a:r>
                  </a:p>
                </c:rich>
              </c:tx>
              <c:spPr/>
              <c:showVal val="1"/>
              <c:showCatName val="1"/>
            </c:dLbl>
            <c:dLbl>
              <c:idx val="3"/>
              <c:spPr/>
              <c:txPr>
                <a:bodyPr/>
                <a:lstStyle/>
                <a:p>
                  <a:pPr>
                    <a:defRPr sz="14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Лист1!$A$2:$A$4</c:f>
              <c:strCache>
                <c:ptCount val="3"/>
                <c:pt idx="0">
                  <c:v>Содержание</c:v>
                </c:pt>
                <c:pt idx="1">
                  <c:v>Ремонт</c:v>
                </c:pt>
                <c:pt idx="2">
                  <c:v>Ремонт (краевые)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12335.8</c:v>
                </c:pt>
                <c:pt idx="1">
                  <c:v>6626.9</c:v>
                </c:pt>
                <c:pt idx="2">
                  <c:v>33459.4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5"/>
  <c:chart>
    <c:view3D>
      <c:rAngAx val="1"/>
    </c:view3D>
    <c:plotArea>
      <c:layout>
        <c:manualLayout>
          <c:layoutTarget val="inner"/>
          <c:xMode val="edge"/>
          <c:yMode val="edge"/>
          <c:x val="0.11998764860274773"/>
          <c:y val="2.4851143607049299E-2"/>
          <c:w val="0.88001235139723333"/>
          <c:h val="0.80582789651293585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9.4771241830065356E-2"/>
                  <c:y val="3.333333333333334E-2"/>
                </c:manualLayout>
              </c:layout>
              <c:showVal val="1"/>
            </c:dLbl>
            <c:dLbl>
              <c:idx val="1"/>
              <c:delete val="1"/>
            </c:dLbl>
            <c:dLbl>
              <c:idx val="2"/>
              <c:layout>
                <c:manualLayout>
                  <c:x val="-0.10784326591529002"/>
                  <c:y val="0.2333331458567679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3936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</c:dLbl>
            <c:dLbl>
              <c:idx val="3"/>
              <c:layout>
                <c:manualLayout>
                  <c:x val="0.1045751633986929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30939</c:v>
                </c:pt>
                <c:pt idx="1">
                  <c:v>3936</c:v>
                </c:pt>
                <c:pt idx="2">
                  <c:v>73965</c:v>
                </c:pt>
                <c:pt idx="3">
                  <c:v>54504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Газификация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8.8235294117647661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0.10294117647058824"/>
                  <c:y val="-5.2381139857517821E-2"/>
                </c:manualLayout>
              </c:layout>
              <c:showVal val="1"/>
            </c:dLbl>
            <c:dLbl>
              <c:idx val="2"/>
              <c:layout>
                <c:manualLayout>
                  <c:x val="9.4771241830065356E-2"/>
                  <c:y val="2.380764904386952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16289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9.6405228758169981E-2"/>
                  <c:y val="-1.666666666666667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2296</c:v>
                </c:pt>
                <c:pt idx="1">
                  <c:v>30140</c:v>
                </c:pt>
                <c:pt idx="2">
                  <c:v>16289</c:v>
                </c:pt>
                <c:pt idx="3">
                  <c:v>6513.4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Прочие объекты</c:v>
                </c:pt>
              </c:strCache>
            </c:strRef>
          </c:tx>
          <c:dLbls>
            <c:dLbl>
              <c:idx val="0"/>
              <c:layout>
                <c:manualLayout>
                  <c:x val="2.2875816993464537E-2"/>
                  <c:y val="-5.9523809523809507E-2"/>
                </c:manualLayout>
              </c:layout>
              <c:showVal val="1"/>
            </c:dLbl>
            <c:dLbl>
              <c:idx val="1"/>
              <c:layout>
                <c:manualLayout>
                  <c:x val="1.9607843137254902E-2"/>
                  <c:y val="-5.7142857142857141E-2"/>
                </c:manualLayout>
              </c:layout>
              <c:showVal val="1"/>
            </c:dLbl>
            <c:dLbl>
              <c:idx val="2"/>
              <c:layout>
                <c:manualLayout>
                  <c:x val="9.6405228758169981E-2"/>
                  <c:y val="-5.476190476190476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7896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8.006535947712419E-2"/>
                  <c:y val="-0.05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696</c:v>
                </c:pt>
                <c:pt idx="2">
                  <c:v>7896</c:v>
                </c:pt>
                <c:pt idx="3">
                  <c:v>410.2</c:v>
                </c:pt>
              </c:numCache>
            </c:numRef>
          </c:val>
        </c:ser>
        <c:dLbls>
          <c:showVal val="1"/>
        </c:dLbls>
        <c:shape val="cylinder"/>
        <c:axId val="127947520"/>
        <c:axId val="127949056"/>
        <c:axId val="0"/>
      </c:bar3DChart>
      <c:catAx>
        <c:axId val="127947520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7949056"/>
        <c:crosses val="autoZero"/>
        <c:auto val="1"/>
        <c:lblAlgn val="ctr"/>
        <c:lblOffset val="100"/>
      </c:catAx>
      <c:valAx>
        <c:axId val="127949056"/>
        <c:scaling>
          <c:orientation val="minMax"/>
          <c:max val="100000"/>
        </c:scaling>
        <c:axPos val="l"/>
        <c:majorGridlines/>
        <c:numFmt formatCode="General" sourceLinked="1"/>
        <c:tickLblPos val="nextTo"/>
        <c:crossAx val="1279475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92857292838395156"/>
          <c:w val="0.9798407184396084"/>
          <c:h val="6.9044431946006998E-2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0936121080103219"/>
          <c:y val="4.0839895013123392E-2"/>
          <c:w val="0.66219722534684089"/>
          <c:h val="0.83432758405199348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spPr>
            <a:solidFill>
              <a:srgbClr val="66FF33"/>
            </a:solidFill>
          </c:spPr>
          <c:dLbls>
            <c:dLbl>
              <c:idx val="0"/>
              <c:layout>
                <c:manualLayout>
                  <c:x val="9.1907240408508256E-2"/>
                  <c:y val="-2.7777777777777776E-2"/>
                </c:manualLayout>
              </c:layout>
              <c:showVal val="1"/>
            </c:dLbl>
            <c:dLbl>
              <c:idx val="1"/>
              <c:layout>
                <c:manualLayout>
                  <c:x val="7.9301061943528248E-2"/>
                  <c:y val="1.8037461226437696E-2"/>
                </c:manualLayout>
              </c:layout>
              <c:showVal val="1"/>
            </c:dLbl>
            <c:dLbl>
              <c:idx val="2"/>
              <c:layout>
                <c:manualLayout>
                  <c:x val="8.7961335341556882E-2"/>
                  <c:y val="1.9360335639863106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2017 факт</c:v>
                </c:pt>
                <c:pt idx="1">
                  <c:v>2018 факт</c:v>
                </c:pt>
                <c:pt idx="2">
                  <c:v>2019 факт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38587.5</c:v>
                </c:pt>
                <c:pt idx="1">
                  <c:v>40254</c:v>
                </c:pt>
                <c:pt idx="2">
                  <c:v>40723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краевой бюджет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8.3349284729239373E-2"/>
                  <c:y val="-1.5031217688698004E-2"/>
                </c:manualLayout>
              </c:layout>
              <c:showVal val="1"/>
            </c:dLbl>
            <c:dLbl>
              <c:idx val="1"/>
              <c:layout>
                <c:manualLayout>
                  <c:x val="8.2939378340419312E-2"/>
                  <c:y val="-1.0461703650680028E-2"/>
                </c:manualLayout>
              </c:layout>
              <c:showVal val="1"/>
            </c:dLbl>
            <c:dLbl>
              <c:idx val="2"/>
              <c:layout>
                <c:manualLayout>
                  <c:x val="9.8671521991954544E-2"/>
                  <c:y val="-1.346794718841963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2017 факт</c:v>
                </c:pt>
                <c:pt idx="1">
                  <c:v>2018 факт</c:v>
                </c:pt>
                <c:pt idx="2">
                  <c:v>2019 факт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3087.7</c:v>
                </c:pt>
                <c:pt idx="1">
                  <c:v>2663</c:v>
                </c:pt>
                <c:pt idx="2">
                  <c:v>2148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от поселений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9.6032360361734445E-2"/>
                  <c:y val="-1.1784578064105624E-2"/>
                </c:manualLayout>
              </c:layout>
              <c:showVal val="1"/>
            </c:dLbl>
            <c:dLbl>
              <c:idx val="1"/>
              <c:layout>
                <c:manualLayout>
                  <c:x val="9.4008248968878827E-2"/>
                  <c:y val="-1.3227551101566849E-2"/>
                </c:manualLayout>
              </c:layout>
              <c:showVal val="1"/>
            </c:dLbl>
            <c:dLbl>
              <c:idx val="2"/>
              <c:layout>
                <c:manualLayout>
                  <c:x val="8.0582130623502571E-2"/>
                  <c:y val="-2.1284299689811499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2017 факт</c:v>
                </c:pt>
                <c:pt idx="1">
                  <c:v>2018 факт</c:v>
                </c:pt>
                <c:pt idx="2">
                  <c:v>2019 факт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349.6</c:v>
                </c:pt>
                <c:pt idx="1">
                  <c:v>325.60000000000002</c:v>
                </c:pt>
                <c:pt idx="2">
                  <c:v>208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федеральный бюджет</c:v>
                </c:pt>
              </c:strCache>
            </c:strRef>
          </c:tx>
          <c:dLbls>
            <c:dLbl>
              <c:idx val="0"/>
              <c:layout>
                <c:manualLayout>
                  <c:x val="8.0710250201775621E-2"/>
                  <c:y val="-6.0606060606060608E-2"/>
                </c:manualLayout>
              </c:layout>
              <c:showVal val="1"/>
            </c:dLbl>
            <c:dLbl>
              <c:idx val="1"/>
              <c:layout>
                <c:manualLayout>
                  <c:x val="6.7796610169491525E-2"/>
                  <c:y val="-6.3131313131313135E-2"/>
                </c:manualLayout>
              </c:layout>
              <c:showVal val="1"/>
            </c:dLbl>
            <c:dLbl>
              <c:idx val="2"/>
              <c:layout>
                <c:manualLayout>
                  <c:x val="8.8781275221953185E-2"/>
                  <c:y val="-7.575757575757576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2017 факт</c:v>
                </c:pt>
                <c:pt idx="1">
                  <c:v>2018 факт</c:v>
                </c:pt>
                <c:pt idx="2">
                  <c:v>2019 факт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2351</c:v>
                </c:pt>
              </c:numCache>
            </c:numRef>
          </c:val>
        </c:ser>
        <c:shape val="cylinder"/>
        <c:axId val="128975616"/>
        <c:axId val="128977152"/>
        <c:axId val="0"/>
      </c:bar3DChart>
      <c:catAx>
        <c:axId val="128975616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8977152"/>
        <c:crosses val="autoZero"/>
        <c:auto val="1"/>
        <c:lblAlgn val="ctr"/>
        <c:lblOffset val="100"/>
      </c:catAx>
      <c:valAx>
        <c:axId val="128977152"/>
        <c:scaling>
          <c:orientation val="minMax"/>
        </c:scaling>
        <c:axPos val="l"/>
        <c:majorGridlines/>
        <c:numFmt formatCode="General" sourceLinked="1"/>
        <c:tickLblPos val="nextTo"/>
        <c:crossAx val="1289756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286235407014805"/>
          <c:y val="0.28571595217264745"/>
          <c:w val="0.16989825424364327"/>
          <c:h val="0.35338980354728389"/>
        </c:manualLayout>
      </c:layout>
      <c:txPr>
        <a:bodyPr/>
        <a:lstStyle/>
        <a:p>
          <a:pPr>
            <a:defRPr sz="11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7.6343365957759951E-2"/>
          <c:y val="3.9704058731788963E-2"/>
          <c:w val="0.6547509014644306"/>
          <c:h val="0.84873388109095049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solidFill>
              <a:srgbClr val="FF9900"/>
            </a:solidFill>
          </c:spPr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355</c:v>
                </c:pt>
                <c:pt idx="1">
                  <c:v>346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Соц. политика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37</c:v>
                </c:pt>
                <c:pt idx="1">
                  <c:v>39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Нац. экономика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57</c:v>
                </c:pt>
                <c:pt idx="1">
                  <c:v>62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spPr>
            <a:solidFill>
              <a:schemeClr val="bg2"/>
            </a:solidFill>
          </c:spPr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43</c:v>
                </c:pt>
                <c:pt idx="1">
                  <c:v>62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Межбюджетные трансферты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14</c:v>
                </c:pt>
                <c:pt idx="1">
                  <c:v>18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Физкультура и спорт</c:v>
                </c:pt>
              </c:strCache>
            </c:strRef>
          </c:tx>
          <c:spPr>
            <a:solidFill>
              <a:srgbClr val="66FF33"/>
            </a:solidFill>
          </c:spPr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15</c:v>
                </c:pt>
                <c:pt idx="1">
                  <c:v>17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ЖКХ</c:v>
                </c:pt>
              </c:strCache>
            </c:strRef>
          </c:tx>
          <c:spPr>
            <a:solidFill>
              <a:srgbClr val="F5E3EF"/>
            </a:solidFill>
          </c:spPr>
          <c:dLbls>
            <c:dLbl>
              <c:idx val="0"/>
              <c:layout>
                <c:manualLayout>
                  <c:x val="2.1551724137930994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2.5862068965517241E-2"/>
                  <c:y val="-2.4154589371980584E-3"/>
                </c:manualLayout>
              </c:layout>
              <c:showVal val="1"/>
            </c:dLbl>
            <c:dLbl>
              <c:idx val="2"/>
              <c:layout>
                <c:manualLayout>
                  <c:x val="2.8735632183908056E-2"/>
                  <c:y val="2.4154589371980584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Лист1!$H$2:$H$3</c:f>
              <c:numCache>
                <c:formatCode>General</c:formatCode>
                <c:ptCount val="2"/>
                <c:pt idx="0">
                  <c:v>36</c:v>
                </c:pt>
                <c:pt idx="1">
                  <c:v>46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Культура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Лист1!$I$2:$I$3</c:f>
              <c:numCache>
                <c:formatCode>General</c:formatCode>
                <c:ptCount val="2"/>
                <c:pt idx="0">
                  <c:v>18</c:v>
                </c:pt>
                <c:pt idx="1">
                  <c:v>26</c:v>
                </c:pt>
              </c:numCache>
            </c:numRef>
          </c:val>
        </c:ser>
        <c:shape val="cylinder"/>
        <c:axId val="129050880"/>
        <c:axId val="129073152"/>
        <c:axId val="0"/>
      </c:bar3DChart>
      <c:catAx>
        <c:axId val="1290508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9073152"/>
        <c:crosses val="autoZero"/>
        <c:auto val="1"/>
        <c:lblAlgn val="ctr"/>
        <c:lblOffset val="100"/>
      </c:catAx>
      <c:valAx>
        <c:axId val="12907315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9050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291666666666654"/>
          <c:y val="4.2681730001142004E-2"/>
          <c:w val="0.24187539596343571"/>
          <c:h val="0.88565103275134083"/>
        </c:manualLayout>
      </c:layout>
      <c:txPr>
        <a:bodyPr/>
        <a:lstStyle/>
        <a:p>
          <a:pPr>
            <a:defRPr sz="16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rotY val="50"/>
      <c:perspective val="30"/>
    </c:view3D>
    <c:plotArea>
      <c:layout>
        <c:manualLayout>
          <c:layoutTarget val="inner"/>
          <c:xMode val="edge"/>
          <c:yMode val="edge"/>
          <c:x val="2.7615548056492953E-2"/>
          <c:y val="6.8194009995325933E-2"/>
          <c:w val="0.94718722659667565"/>
          <c:h val="0.9302848089110812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"/>
          <c:dPt>
            <c:idx val="0"/>
            <c:spPr>
              <a:solidFill>
                <a:srgbClr val="FF7C80"/>
              </a:solidFill>
            </c:spPr>
          </c:dPt>
          <c:dPt>
            <c:idx val="3"/>
            <c:spPr>
              <a:solidFill>
                <a:srgbClr val="FF9900"/>
              </a:solidFill>
            </c:spPr>
          </c:dPt>
          <c:dPt>
            <c:idx val="5"/>
            <c:spPr>
              <a:solidFill>
                <a:srgbClr val="CC99FF"/>
              </a:solidFill>
            </c:spPr>
          </c:dPt>
          <c:dPt>
            <c:idx val="7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-0.2253968253968254"/>
                  <c:y val="-0.2560975609756098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1.834862385321101E-2"/>
                  <c:y val="-0.12896594656437177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2"/>
              <c:layout>
                <c:manualLayout>
                  <c:x val="-6.8253968253968261E-2"/>
                  <c:y val="-3.6585365853658611E-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3"/>
              <c:layout>
                <c:manualLayout>
                  <c:x val="-9.8412698412698424E-2"/>
                  <c:y val="-2.9268292682926873E-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-2.5396825396825425E-2"/>
                  <c:y val="-3.4146341463414692E-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5"/>
              <c:layout>
                <c:manualLayout>
                  <c:x val="4.7619047619047623E-2"/>
                  <c:y val="-3.9024390243902439E-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6"/>
              <c:layout>
                <c:manualLayout>
                  <c:x val="8.8888888888889059E-2"/>
                  <c:y val="-3.9136739005185335E-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7"/>
              <c:layout>
                <c:manualLayout>
                  <c:x val="7.6190351206099238E-2"/>
                  <c:y val="-1.2195121951219513E-2"/>
                </c:manualLayout>
              </c:layout>
              <c:dLblPos val="bestFit"/>
              <c:showCatName val="1"/>
              <c:showPercent val="1"/>
              <c:separator>
</c:separator>
            </c:dLbl>
            <c:dLbl>
              <c:idx val="8"/>
              <c:layout>
                <c:manualLayout>
                  <c:x val="1.9242469691288767E-2"/>
                  <c:y val="4.1463414634146857E-2"/>
                </c:manualLayout>
              </c:layout>
              <c:dLblPos val="bestFit"/>
              <c:showCatName val="1"/>
              <c:showPercent val="1"/>
              <c:separator>
</c:separator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CatName val="1"/>
            <c:showPercent val="1"/>
            <c:separator>
</c:separator>
            <c:showLeaderLines val="1"/>
          </c:dLbls>
          <c:cat>
            <c:strRef>
              <c:f>Лист1!$A$2:$A$10</c:f>
              <c:strCache>
                <c:ptCount val="9"/>
                <c:pt idx="0">
                  <c:v>ОБРАЗОВАНИЕ</c:v>
                </c:pt>
                <c:pt idx="1">
                  <c:v>СОЦИАЛЬНАЯ ПОЛИТИКА</c:v>
                </c:pt>
                <c:pt idx="2">
                  <c:v>НАЦИОНАЛЬНАЯ ЭКОНОМИКА</c:v>
                </c:pt>
                <c:pt idx="3">
                  <c:v>ОБЩЕГОСУДАРСТВЕННЫЕ ВОПРОСЫ</c:v>
                </c:pt>
                <c:pt idx="4">
                  <c:v>ФИЗИЧЕСКАЯ КУЛЬТУРА И СПОРТ</c:v>
                </c:pt>
                <c:pt idx="5">
                  <c:v>МЕЖБЮДЖЕТНЫЕ ТРАНСФЕРТЫ </c:v>
                </c:pt>
                <c:pt idx="6">
                  <c:v>КУЛЬТУРА </c:v>
                </c:pt>
                <c:pt idx="7">
                  <c:v>ЖКХ</c:v>
                </c:pt>
                <c:pt idx="8">
                  <c:v>ПРОЧИЕ РАСХОДЫ</c:v>
                </c:pt>
              </c:strCache>
            </c:strRef>
          </c:cat>
          <c:val>
            <c:numRef>
              <c:f>Лист1!$B$2:$B$10</c:f>
              <c:numCache>
                <c:formatCode>#,##0</c:formatCode>
                <c:ptCount val="9"/>
                <c:pt idx="0">
                  <c:v>346</c:v>
                </c:pt>
                <c:pt idx="1">
                  <c:v>39</c:v>
                </c:pt>
                <c:pt idx="2">
                  <c:v>62</c:v>
                </c:pt>
                <c:pt idx="3">
                  <c:v>62</c:v>
                </c:pt>
                <c:pt idx="4">
                  <c:v>17</c:v>
                </c:pt>
                <c:pt idx="5">
                  <c:v>18</c:v>
                </c:pt>
                <c:pt idx="6">
                  <c:v>26</c:v>
                </c:pt>
                <c:pt idx="7">
                  <c:v>46</c:v>
                </c:pt>
                <c:pt idx="8">
                  <c:v>9</c:v>
                </c:pt>
              </c:numCache>
            </c:numRef>
          </c:val>
        </c:ser>
      </c:pie3DChart>
      <c:spPr>
        <a:noFill/>
        <a:ln w="25392">
          <a:noFill/>
        </a:ln>
      </c:spPr>
    </c:plotArea>
    <c:plotVisOnly val="1"/>
    <c:dispBlanksAs val="zero"/>
  </c:chart>
  <c:txPr>
    <a:bodyPr/>
    <a:lstStyle/>
    <a:p>
      <a:pPr>
        <a:defRPr sz="1799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69FEEC-6578-4C39-8AC1-DBAE84901ADB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73513C4-F780-4431-8168-9FB0285A63F4}">
      <dgm:prSet phldrT="[Текст]" custT="1"/>
      <dgm:spPr>
        <a:solidFill>
          <a:srgbClr val="FFCCFF"/>
        </a:solidFill>
        <a:ln>
          <a:solidFill>
            <a:srgbClr val="7030A0"/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Решение </a:t>
          </a:r>
        </a:p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ЗС ОМР </a:t>
          </a:r>
        </a:p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24.12.2018 </a:t>
          </a:r>
        </a:p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№ 410</a:t>
          </a:r>
          <a:endParaRPr lang="ru-RU" sz="1400" b="1" dirty="0">
            <a:solidFill>
              <a:schemeClr val="tx1"/>
            </a:solidFill>
          </a:endParaRPr>
        </a:p>
      </dgm:t>
    </dgm:pt>
    <dgm:pt modelId="{0124955E-F56F-478B-A030-7B848BF8E775}" type="parTrans" cxnId="{A6BE7952-8E7A-4509-AC01-DBD5D3E9829E}">
      <dgm:prSet/>
      <dgm:spPr/>
      <dgm:t>
        <a:bodyPr/>
        <a:lstStyle/>
        <a:p>
          <a:endParaRPr lang="ru-RU"/>
        </a:p>
      </dgm:t>
    </dgm:pt>
    <dgm:pt modelId="{31C2B4EA-ED57-4E35-9027-86B48C744867}" type="sibTrans" cxnId="{A6BE7952-8E7A-4509-AC01-DBD5D3E9829E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98C98D37-D476-446B-B5E2-42A31FAE01A6}">
      <dgm:prSet phldrT="[Текст]" custT="1"/>
      <dgm:spPr>
        <a:solidFill>
          <a:srgbClr val="FFCCFF"/>
        </a:solidFill>
        <a:ln>
          <a:solidFill>
            <a:srgbClr val="7030A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31.01.2019 № 423</a:t>
          </a:r>
          <a:endParaRPr lang="ru-RU" sz="1600" b="1" dirty="0">
            <a:solidFill>
              <a:schemeClr val="tx1"/>
            </a:solidFill>
          </a:endParaRPr>
        </a:p>
      </dgm:t>
    </dgm:pt>
    <dgm:pt modelId="{7F58D5F9-53E6-4DDF-B8DF-7E42F91A9379}" type="parTrans" cxnId="{47A85A92-B484-4197-BE04-1C1FEA12FF60}">
      <dgm:prSet/>
      <dgm:spPr/>
      <dgm:t>
        <a:bodyPr/>
        <a:lstStyle/>
        <a:p>
          <a:endParaRPr lang="ru-RU"/>
        </a:p>
      </dgm:t>
    </dgm:pt>
    <dgm:pt modelId="{4371240E-BD18-4938-B62A-83EE12298673}" type="sibTrans" cxnId="{47A85A92-B484-4197-BE04-1C1FEA12FF60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C008DDBC-0A24-4A92-9A82-A2959E03B556}">
      <dgm:prSet phldrT="[Текст]" custT="1"/>
      <dgm:spPr>
        <a:solidFill>
          <a:srgbClr val="FFCCFF"/>
        </a:solidFill>
        <a:ln>
          <a:solidFill>
            <a:srgbClr val="7030A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21.02.2019 № 433</a:t>
          </a:r>
          <a:endParaRPr lang="ru-RU" sz="1600" b="1" dirty="0">
            <a:solidFill>
              <a:schemeClr val="tx1"/>
            </a:solidFill>
          </a:endParaRPr>
        </a:p>
      </dgm:t>
    </dgm:pt>
    <dgm:pt modelId="{DB55C29F-D395-4A43-9C7A-3361159B384F}" type="parTrans" cxnId="{81255F9D-D2E3-451B-93CC-0C21CECCF860}">
      <dgm:prSet/>
      <dgm:spPr/>
      <dgm:t>
        <a:bodyPr/>
        <a:lstStyle/>
        <a:p>
          <a:endParaRPr lang="ru-RU"/>
        </a:p>
      </dgm:t>
    </dgm:pt>
    <dgm:pt modelId="{943A1263-2ADC-40BB-B0CC-B4268CD148AB}" type="sibTrans" cxnId="{81255F9D-D2E3-451B-93CC-0C21CECCF860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4322B309-1A6F-4DDF-97AD-E6B4298A01C0}">
      <dgm:prSet phldrT="[Текст]" custT="1"/>
      <dgm:spPr>
        <a:solidFill>
          <a:srgbClr val="FFCCFF"/>
        </a:solidFill>
        <a:ln>
          <a:solidFill>
            <a:srgbClr val="7030A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12.03.2019 № 439</a:t>
          </a:r>
          <a:endParaRPr lang="ru-RU" sz="1600" b="1" dirty="0">
            <a:solidFill>
              <a:schemeClr val="tx1"/>
            </a:solidFill>
          </a:endParaRPr>
        </a:p>
      </dgm:t>
    </dgm:pt>
    <dgm:pt modelId="{F0899FC3-3BA2-4589-982A-02CBDCE0B75B}" type="parTrans" cxnId="{3E01D18F-997D-40CE-93D8-7978170990A9}">
      <dgm:prSet/>
      <dgm:spPr/>
      <dgm:t>
        <a:bodyPr/>
        <a:lstStyle/>
        <a:p>
          <a:endParaRPr lang="ru-RU"/>
        </a:p>
      </dgm:t>
    </dgm:pt>
    <dgm:pt modelId="{EC4097BB-E62E-4364-B8ED-0D0E34D42588}" type="sibTrans" cxnId="{3E01D18F-997D-40CE-93D8-7978170990A9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848E56EF-15F0-4170-925D-19D23E66B990}">
      <dgm:prSet phldrT="[Текст]" custT="1"/>
      <dgm:spPr>
        <a:solidFill>
          <a:srgbClr val="FFCCFF"/>
        </a:solidFill>
        <a:ln>
          <a:solidFill>
            <a:srgbClr val="7030A0"/>
          </a:solidFill>
        </a:ln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29.03.2019 № 440</a:t>
          </a:r>
          <a:endParaRPr lang="ru-RU" sz="1400" b="1" dirty="0">
            <a:solidFill>
              <a:schemeClr val="tx1"/>
            </a:solidFill>
          </a:endParaRPr>
        </a:p>
      </dgm:t>
    </dgm:pt>
    <dgm:pt modelId="{73AC7F5B-F285-4370-8FE1-C1F8B26CB778}" type="parTrans" cxnId="{A04C3AA2-A12A-4356-BBAD-28AC26B12D6A}">
      <dgm:prSet/>
      <dgm:spPr/>
      <dgm:t>
        <a:bodyPr/>
        <a:lstStyle/>
        <a:p>
          <a:endParaRPr lang="ru-RU"/>
        </a:p>
      </dgm:t>
    </dgm:pt>
    <dgm:pt modelId="{FDA1EBEB-44D0-43DD-A5D8-161A117B4198}" type="sibTrans" cxnId="{A04C3AA2-A12A-4356-BBAD-28AC26B12D6A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589D55B5-0566-4076-A228-DC3A461E9E7B}">
      <dgm:prSet phldrT="[Текст]" custT="1"/>
      <dgm:spPr>
        <a:solidFill>
          <a:srgbClr val="FFCCFF"/>
        </a:solidFill>
        <a:ln>
          <a:solidFill>
            <a:srgbClr val="7030A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05.04.2019 № 444</a:t>
          </a:r>
          <a:endParaRPr lang="ru-RU" sz="1600" b="1" dirty="0">
            <a:solidFill>
              <a:schemeClr val="tx1"/>
            </a:solidFill>
          </a:endParaRPr>
        </a:p>
      </dgm:t>
    </dgm:pt>
    <dgm:pt modelId="{89A9CB07-E900-49A5-98F9-DFC8778E1DE2}" type="parTrans" cxnId="{C4DCA1F3-146F-4CA7-90CA-37A08F2256BB}">
      <dgm:prSet/>
      <dgm:spPr/>
      <dgm:t>
        <a:bodyPr/>
        <a:lstStyle/>
        <a:p>
          <a:endParaRPr lang="ru-RU"/>
        </a:p>
      </dgm:t>
    </dgm:pt>
    <dgm:pt modelId="{CCBDF188-025C-444B-87BA-1DF971772E55}" type="sibTrans" cxnId="{C4DCA1F3-146F-4CA7-90CA-37A08F2256BB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CE8BE451-3600-492B-8F25-8CE965EFFA54}">
      <dgm:prSet phldrT="[Текст]" custT="1"/>
      <dgm:spPr>
        <a:solidFill>
          <a:srgbClr val="FFCCFF"/>
        </a:solidFill>
        <a:ln>
          <a:solidFill>
            <a:srgbClr val="7030A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29.04.2019 № 445</a:t>
          </a:r>
          <a:endParaRPr lang="ru-RU" sz="1600" b="1" dirty="0">
            <a:solidFill>
              <a:schemeClr val="tx1"/>
            </a:solidFill>
          </a:endParaRPr>
        </a:p>
      </dgm:t>
    </dgm:pt>
    <dgm:pt modelId="{28C04BE5-A910-4FEE-AC38-AD035CFE1CF7}" type="parTrans" cxnId="{52F371B3-0868-4605-A34B-FCB8027F2EF1}">
      <dgm:prSet/>
      <dgm:spPr/>
      <dgm:t>
        <a:bodyPr/>
        <a:lstStyle/>
        <a:p>
          <a:endParaRPr lang="ru-RU"/>
        </a:p>
      </dgm:t>
    </dgm:pt>
    <dgm:pt modelId="{FA5117D9-1F41-42E9-822E-E43F4712CDA6}" type="sibTrans" cxnId="{52F371B3-0868-4605-A34B-FCB8027F2EF1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9F32F059-A3B8-4FC5-BF68-F11A2B638D0E}">
      <dgm:prSet phldrT="[Текст]" custT="1"/>
      <dgm:spPr>
        <a:solidFill>
          <a:srgbClr val="FFCCFF"/>
        </a:solidFill>
        <a:ln>
          <a:solidFill>
            <a:srgbClr val="7030A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31.05.2019 № 454</a:t>
          </a:r>
          <a:endParaRPr lang="ru-RU" sz="1600" b="1" dirty="0">
            <a:solidFill>
              <a:schemeClr val="tx1"/>
            </a:solidFill>
          </a:endParaRPr>
        </a:p>
      </dgm:t>
    </dgm:pt>
    <dgm:pt modelId="{422555F4-5972-4792-BC30-D68864C382EF}" type="parTrans" cxnId="{33E7F9C8-CFF2-42E7-9924-961A0E06E5D8}">
      <dgm:prSet/>
      <dgm:spPr/>
      <dgm:t>
        <a:bodyPr/>
        <a:lstStyle/>
        <a:p>
          <a:endParaRPr lang="ru-RU"/>
        </a:p>
      </dgm:t>
    </dgm:pt>
    <dgm:pt modelId="{182C06B9-4573-4A87-8D55-8FDBAB2ADCCA}" type="sibTrans" cxnId="{33E7F9C8-CFF2-42E7-9924-961A0E06E5D8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88939C65-885B-46CE-B962-65E29F82E659}">
      <dgm:prSet phldrT="[Текст]" custT="1"/>
      <dgm:spPr>
        <a:solidFill>
          <a:srgbClr val="FFCCFF"/>
        </a:solidFill>
        <a:ln>
          <a:solidFill>
            <a:srgbClr val="7030A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21.06.2019 № 460</a:t>
          </a:r>
          <a:endParaRPr lang="ru-RU" sz="1600" b="1" dirty="0">
            <a:solidFill>
              <a:schemeClr val="tx1"/>
            </a:solidFill>
          </a:endParaRPr>
        </a:p>
      </dgm:t>
    </dgm:pt>
    <dgm:pt modelId="{8D2A7565-C4BA-49AB-9B1E-7EB4E6607C57}" type="parTrans" cxnId="{EF1A1497-7E68-4681-92BA-8D403F8536F2}">
      <dgm:prSet/>
      <dgm:spPr/>
      <dgm:t>
        <a:bodyPr/>
        <a:lstStyle/>
        <a:p>
          <a:endParaRPr lang="ru-RU"/>
        </a:p>
      </dgm:t>
    </dgm:pt>
    <dgm:pt modelId="{14E988A3-770B-42C9-9A8D-F62E53C81DD4}" type="sibTrans" cxnId="{EF1A1497-7E68-4681-92BA-8D403F8536F2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53AD7E30-B300-4820-8D46-26D01D43D408}">
      <dgm:prSet phldrT="[Текст]" custT="1"/>
      <dgm:spPr>
        <a:solidFill>
          <a:srgbClr val="FFCCFF"/>
        </a:solidFill>
        <a:ln>
          <a:solidFill>
            <a:srgbClr val="7030A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30.07.2019 № 463</a:t>
          </a:r>
          <a:endParaRPr lang="ru-RU" sz="1600" b="1" dirty="0">
            <a:solidFill>
              <a:schemeClr val="tx1"/>
            </a:solidFill>
          </a:endParaRPr>
        </a:p>
      </dgm:t>
    </dgm:pt>
    <dgm:pt modelId="{84669E83-DC01-4A72-83E0-D28362587E3B}" type="parTrans" cxnId="{E6021AE6-3413-4255-8780-3E6724899AF6}">
      <dgm:prSet/>
      <dgm:spPr/>
      <dgm:t>
        <a:bodyPr/>
        <a:lstStyle/>
        <a:p>
          <a:endParaRPr lang="ru-RU"/>
        </a:p>
      </dgm:t>
    </dgm:pt>
    <dgm:pt modelId="{298F2453-F9DB-4093-A7A9-A608F4C36514}" type="sibTrans" cxnId="{E6021AE6-3413-4255-8780-3E6724899AF6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439D7E6A-96D7-4864-A198-F814648ECD54}">
      <dgm:prSet phldrT="[Текст]" custT="1"/>
      <dgm:spPr>
        <a:solidFill>
          <a:srgbClr val="FFCCFF"/>
        </a:solidFill>
        <a:ln>
          <a:solidFill>
            <a:srgbClr val="7030A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16.08.2019 № 466</a:t>
          </a:r>
          <a:endParaRPr lang="ru-RU" sz="1600" b="1" dirty="0">
            <a:solidFill>
              <a:schemeClr val="tx1"/>
            </a:solidFill>
          </a:endParaRPr>
        </a:p>
      </dgm:t>
    </dgm:pt>
    <dgm:pt modelId="{7DC8E610-7EBB-40B7-B26D-BE8BD8D69ED3}" type="parTrans" cxnId="{A0C9F38F-278A-4C91-9F1E-F2B1F85AC912}">
      <dgm:prSet/>
      <dgm:spPr/>
      <dgm:t>
        <a:bodyPr/>
        <a:lstStyle/>
        <a:p>
          <a:endParaRPr lang="ru-RU"/>
        </a:p>
      </dgm:t>
    </dgm:pt>
    <dgm:pt modelId="{36F3BDE5-F4F2-4D93-9A15-B655CC743B2C}" type="sibTrans" cxnId="{A0C9F38F-278A-4C91-9F1E-F2B1F85AC912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A841FA30-951C-442C-83CC-87EAA475A596}">
      <dgm:prSet phldrT="[Текст]" custT="1"/>
      <dgm:spPr>
        <a:solidFill>
          <a:srgbClr val="FFCCFF"/>
        </a:solidFill>
        <a:ln>
          <a:solidFill>
            <a:srgbClr val="7030A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27.09.2019 № 470</a:t>
          </a:r>
          <a:endParaRPr lang="ru-RU" sz="1600" b="1" dirty="0">
            <a:solidFill>
              <a:schemeClr val="tx1"/>
            </a:solidFill>
          </a:endParaRPr>
        </a:p>
      </dgm:t>
    </dgm:pt>
    <dgm:pt modelId="{B6AD30BD-AB5A-4B62-A383-6AA384583F5F}" type="parTrans" cxnId="{E1EC884C-3202-4348-8E23-B67DD1A6A084}">
      <dgm:prSet/>
      <dgm:spPr/>
      <dgm:t>
        <a:bodyPr/>
        <a:lstStyle/>
        <a:p>
          <a:endParaRPr lang="ru-RU"/>
        </a:p>
      </dgm:t>
    </dgm:pt>
    <dgm:pt modelId="{D2806B1C-324C-4BE5-9591-F2F7AE07A6F4}" type="sibTrans" cxnId="{E1EC884C-3202-4348-8E23-B67DD1A6A084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5065834C-5A70-4043-9708-A9EB8B691E69}">
      <dgm:prSet phldrT="[Текст]" custT="1"/>
      <dgm:spPr>
        <a:solidFill>
          <a:srgbClr val="FFCCFF"/>
        </a:solidFill>
        <a:ln>
          <a:solidFill>
            <a:srgbClr val="7030A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30.12.2019 № 67</a:t>
          </a:r>
          <a:endParaRPr lang="ru-RU" sz="1600" b="1" dirty="0">
            <a:solidFill>
              <a:schemeClr val="tx1"/>
            </a:solidFill>
          </a:endParaRPr>
        </a:p>
      </dgm:t>
    </dgm:pt>
    <dgm:pt modelId="{036F9731-490C-449B-9DC5-2559436CB940}" type="parTrans" cxnId="{5D74D9FE-F54E-40C6-A7D7-65FE8B855EF7}">
      <dgm:prSet/>
      <dgm:spPr/>
      <dgm:t>
        <a:bodyPr/>
        <a:lstStyle/>
        <a:p>
          <a:endParaRPr lang="ru-RU"/>
        </a:p>
      </dgm:t>
    </dgm:pt>
    <dgm:pt modelId="{A0C0D380-7C44-4593-B841-0705CBEE36D8}" type="sibTrans" cxnId="{5D74D9FE-F54E-40C6-A7D7-65FE8B855EF7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2FFE7C63-065D-44FF-BA8E-C5D83AEAF2E2}">
      <dgm:prSet phldrT="[Текст]" custT="1"/>
      <dgm:spPr>
        <a:solidFill>
          <a:srgbClr val="FFCCFF"/>
        </a:solidFill>
        <a:ln>
          <a:solidFill>
            <a:srgbClr val="7030A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19.12.2019 № 46</a:t>
          </a:r>
          <a:endParaRPr lang="ru-RU" sz="1600" b="1" dirty="0">
            <a:solidFill>
              <a:schemeClr val="tx1"/>
            </a:solidFill>
          </a:endParaRPr>
        </a:p>
      </dgm:t>
    </dgm:pt>
    <dgm:pt modelId="{DFA6B15E-EAC7-4529-AE7B-8AD22C15CEF4}" type="parTrans" cxnId="{9B2681BA-4BCB-4423-ABFC-84FCA0E28123}">
      <dgm:prSet/>
      <dgm:spPr/>
      <dgm:t>
        <a:bodyPr/>
        <a:lstStyle/>
        <a:p>
          <a:endParaRPr lang="ru-RU"/>
        </a:p>
      </dgm:t>
    </dgm:pt>
    <dgm:pt modelId="{EBDA006B-917D-4EC8-9113-A14C2E6C98EF}" type="sibTrans" cxnId="{9B2681BA-4BCB-4423-ABFC-84FCA0E28123}">
      <dgm:prSet/>
      <dgm:spPr>
        <a:solidFill>
          <a:srgbClr val="7030A0"/>
        </a:solidFill>
      </dgm:spPr>
      <dgm:t>
        <a:bodyPr/>
        <a:lstStyle/>
        <a:p>
          <a:endParaRPr lang="ru-RU"/>
        </a:p>
      </dgm:t>
    </dgm:pt>
    <dgm:pt modelId="{F66B0178-AD8D-4976-BE4B-9B8A95B103D3}">
      <dgm:prSet phldrT="[Текст]" custT="1"/>
      <dgm:spPr>
        <a:solidFill>
          <a:srgbClr val="FFCCFF"/>
        </a:solidFill>
        <a:ln>
          <a:solidFill>
            <a:srgbClr val="7030A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 18.11.2019 № 30</a:t>
          </a:r>
          <a:endParaRPr lang="ru-RU" sz="1600" b="1" dirty="0">
            <a:solidFill>
              <a:schemeClr val="tx1"/>
            </a:solidFill>
          </a:endParaRPr>
        </a:p>
      </dgm:t>
    </dgm:pt>
    <dgm:pt modelId="{C3CBFA13-3525-4B16-AC96-1A9DCB00431E}" type="parTrans" cxnId="{F079748A-E97F-4E8D-8444-AF074D26407E}">
      <dgm:prSet/>
      <dgm:spPr/>
      <dgm:t>
        <a:bodyPr/>
        <a:lstStyle/>
        <a:p>
          <a:endParaRPr lang="ru-RU"/>
        </a:p>
      </dgm:t>
    </dgm:pt>
    <dgm:pt modelId="{A8FFC7AF-AF57-48C8-8692-0661D218E3D3}" type="sibTrans" cxnId="{F079748A-E97F-4E8D-8444-AF074D26407E}">
      <dgm:prSet/>
      <dgm:spPr/>
      <dgm:t>
        <a:bodyPr/>
        <a:lstStyle/>
        <a:p>
          <a:endParaRPr lang="ru-RU"/>
        </a:p>
      </dgm:t>
    </dgm:pt>
    <dgm:pt modelId="{98293F84-AB48-4DC0-BA7F-C8A1D1E716E9}" type="pres">
      <dgm:prSet presAssocID="{FE69FEEC-6578-4C39-8AC1-DBAE84901ADB}" presName="Name0" presStyleCnt="0">
        <dgm:presLayoutVars>
          <dgm:dir/>
          <dgm:resizeHandles/>
        </dgm:presLayoutVars>
      </dgm:prSet>
      <dgm:spPr/>
    </dgm:pt>
    <dgm:pt modelId="{510A5A62-F29B-4459-AA24-780932816CFE}" type="pres">
      <dgm:prSet presAssocID="{073513C4-F780-4431-8168-9FB0285A63F4}" presName="compNode" presStyleCnt="0"/>
      <dgm:spPr/>
    </dgm:pt>
    <dgm:pt modelId="{20BA12E8-4942-45F3-9A38-D961A8F92C8A}" type="pres">
      <dgm:prSet presAssocID="{073513C4-F780-4431-8168-9FB0285A63F4}" presName="dummyConnPt" presStyleCnt="0"/>
      <dgm:spPr/>
    </dgm:pt>
    <dgm:pt modelId="{BCEE4F51-5AC5-464E-930F-90BB515E6EDB}" type="pres">
      <dgm:prSet presAssocID="{073513C4-F780-4431-8168-9FB0285A63F4}" presName="node" presStyleLbl="node1" presStyleIdx="0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9BACE8-EF5C-417B-BDBC-1FF7CCADA984}" type="pres">
      <dgm:prSet presAssocID="{31C2B4EA-ED57-4E35-9027-86B48C744867}" presName="sibTrans" presStyleLbl="bgSibTrans2D1" presStyleIdx="0" presStyleCnt="14"/>
      <dgm:spPr/>
    </dgm:pt>
    <dgm:pt modelId="{DA8B2694-88E4-4659-A1F2-A8CCFFADBD01}" type="pres">
      <dgm:prSet presAssocID="{98C98D37-D476-446B-B5E2-42A31FAE01A6}" presName="compNode" presStyleCnt="0"/>
      <dgm:spPr/>
    </dgm:pt>
    <dgm:pt modelId="{E8C6513D-0A51-4E99-A441-45B8C0BC4802}" type="pres">
      <dgm:prSet presAssocID="{98C98D37-D476-446B-B5E2-42A31FAE01A6}" presName="dummyConnPt" presStyleCnt="0"/>
      <dgm:spPr/>
    </dgm:pt>
    <dgm:pt modelId="{B977FE31-FB3D-4E46-8E07-9E5938B6263D}" type="pres">
      <dgm:prSet presAssocID="{98C98D37-D476-446B-B5E2-42A31FAE01A6}" presName="node" presStyleLbl="node1" presStyleIdx="1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01EBBB-6E0C-443B-8B83-D077BC6C5A1C}" type="pres">
      <dgm:prSet presAssocID="{4371240E-BD18-4938-B62A-83EE12298673}" presName="sibTrans" presStyleLbl="bgSibTrans2D1" presStyleIdx="1" presStyleCnt="14"/>
      <dgm:spPr/>
    </dgm:pt>
    <dgm:pt modelId="{E3FCAF58-D174-4B14-B2F4-3EBDDC6A8ACF}" type="pres">
      <dgm:prSet presAssocID="{C008DDBC-0A24-4A92-9A82-A2959E03B556}" presName="compNode" presStyleCnt="0"/>
      <dgm:spPr/>
    </dgm:pt>
    <dgm:pt modelId="{F2C0A470-7DCB-46AF-B4FE-140C1FFD8859}" type="pres">
      <dgm:prSet presAssocID="{C008DDBC-0A24-4A92-9A82-A2959E03B556}" presName="dummyConnPt" presStyleCnt="0"/>
      <dgm:spPr/>
    </dgm:pt>
    <dgm:pt modelId="{5A618CE6-2280-4156-ABAF-C05060C5A927}" type="pres">
      <dgm:prSet presAssocID="{C008DDBC-0A24-4A92-9A82-A2959E03B556}" presName="node" presStyleLbl="node1" presStyleIdx="2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F2C9A8-A6FF-4C96-B7E2-CF87E3F43F47}" type="pres">
      <dgm:prSet presAssocID="{943A1263-2ADC-40BB-B0CC-B4268CD148AB}" presName="sibTrans" presStyleLbl="bgSibTrans2D1" presStyleIdx="2" presStyleCnt="14"/>
      <dgm:spPr/>
    </dgm:pt>
    <dgm:pt modelId="{58B8B5F0-7CAE-4C57-8C3D-F15E43539E25}" type="pres">
      <dgm:prSet presAssocID="{4322B309-1A6F-4DDF-97AD-E6B4298A01C0}" presName="compNode" presStyleCnt="0"/>
      <dgm:spPr/>
    </dgm:pt>
    <dgm:pt modelId="{46098A46-D089-4847-8A86-2BA744ED20FF}" type="pres">
      <dgm:prSet presAssocID="{4322B309-1A6F-4DDF-97AD-E6B4298A01C0}" presName="dummyConnPt" presStyleCnt="0"/>
      <dgm:spPr/>
    </dgm:pt>
    <dgm:pt modelId="{266522DB-A82C-4E06-942A-242523AB848A}" type="pres">
      <dgm:prSet presAssocID="{4322B309-1A6F-4DDF-97AD-E6B4298A01C0}" presName="node" presStyleLbl="node1" presStyleIdx="3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52F9AA-712B-4174-93DD-BD26886655D3}" type="pres">
      <dgm:prSet presAssocID="{EC4097BB-E62E-4364-B8ED-0D0E34D42588}" presName="sibTrans" presStyleLbl="bgSibTrans2D1" presStyleIdx="3" presStyleCnt="14"/>
      <dgm:spPr/>
    </dgm:pt>
    <dgm:pt modelId="{1596417E-7928-42F2-ADA1-D973E66ED7AE}" type="pres">
      <dgm:prSet presAssocID="{848E56EF-15F0-4170-925D-19D23E66B990}" presName="compNode" presStyleCnt="0"/>
      <dgm:spPr/>
    </dgm:pt>
    <dgm:pt modelId="{36F75411-A1FB-4481-9D61-7367D7C391B3}" type="pres">
      <dgm:prSet presAssocID="{848E56EF-15F0-4170-925D-19D23E66B990}" presName="dummyConnPt" presStyleCnt="0"/>
      <dgm:spPr/>
    </dgm:pt>
    <dgm:pt modelId="{BAC47611-A9B1-473D-B2DE-BE0115BEC464}" type="pres">
      <dgm:prSet presAssocID="{848E56EF-15F0-4170-925D-19D23E66B990}" presName="node" presStyleLbl="node1" presStyleIdx="4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CD94F-2209-4EA1-80FB-645EECFD41E0}" type="pres">
      <dgm:prSet presAssocID="{FDA1EBEB-44D0-43DD-A5D8-161A117B4198}" presName="sibTrans" presStyleLbl="bgSibTrans2D1" presStyleIdx="4" presStyleCnt="14"/>
      <dgm:spPr/>
    </dgm:pt>
    <dgm:pt modelId="{5CFB7B6D-BFDE-4BD5-93C0-D4F2362B0B9D}" type="pres">
      <dgm:prSet presAssocID="{589D55B5-0566-4076-A228-DC3A461E9E7B}" presName="compNode" presStyleCnt="0"/>
      <dgm:spPr/>
    </dgm:pt>
    <dgm:pt modelId="{6958D734-9123-48DA-B669-D4FB717CCC4D}" type="pres">
      <dgm:prSet presAssocID="{589D55B5-0566-4076-A228-DC3A461E9E7B}" presName="dummyConnPt" presStyleCnt="0"/>
      <dgm:spPr/>
    </dgm:pt>
    <dgm:pt modelId="{0E22D38E-4808-43C3-A056-8208A23519FF}" type="pres">
      <dgm:prSet presAssocID="{589D55B5-0566-4076-A228-DC3A461E9E7B}" presName="node" presStyleLbl="node1" presStyleIdx="5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BA3F25-1194-49A9-9FF1-D8B608618C4A}" type="pres">
      <dgm:prSet presAssocID="{CCBDF188-025C-444B-87BA-1DF971772E55}" presName="sibTrans" presStyleLbl="bgSibTrans2D1" presStyleIdx="5" presStyleCnt="14"/>
      <dgm:spPr/>
    </dgm:pt>
    <dgm:pt modelId="{07ABF2AF-6EEE-4EFF-B924-7B45D0C4D3D9}" type="pres">
      <dgm:prSet presAssocID="{CE8BE451-3600-492B-8F25-8CE965EFFA54}" presName="compNode" presStyleCnt="0"/>
      <dgm:spPr/>
    </dgm:pt>
    <dgm:pt modelId="{0AB6D228-1204-4B1B-A7DB-AD8B9E904B60}" type="pres">
      <dgm:prSet presAssocID="{CE8BE451-3600-492B-8F25-8CE965EFFA54}" presName="dummyConnPt" presStyleCnt="0"/>
      <dgm:spPr/>
    </dgm:pt>
    <dgm:pt modelId="{E811F220-D012-408D-9737-68D31CA399E6}" type="pres">
      <dgm:prSet presAssocID="{CE8BE451-3600-492B-8F25-8CE965EFFA54}" presName="node" presStyleLbl="node1" presStyleIdx="6" presStyleCnt="15" custLinFactNeighborY="6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5F7F45-0F13-474A-B46E-5E938A4E93FE}" type="pres">
      <dgm:prSet presAssocID="{FA5117D9-1F41-42E9-822E-E43F4712CDA6}" presName="sibTrans" presStyleLbl="bgSibTrans2D1" presStyleIdx="6" presStyleCnt="14"/>
      <dgm:spPr/>
    </dgm:pt>
    <dgm:pt modelId="{53EB1E42-111A-4BC9-A6A2-DE4423F52A24}" type="pres">
      <dgm:prSet presAssocID="{9F32F059-A3B8-4FC5-BF68-F11A2B638D0E}" presName="compNode" presStyleCnt="0"/>
      <dgm:spPr/>
    </dgm:pt>
    <dgm:pt modelId="{B39ADC9C-8D03-44FB-94A2-8A8CCE049549}" type="pres">
      <dgm:prSet presAssocID="{9F32F059-A3B8-4FC5-BF68-F11A2B638D0E}" presName="dummyConnPt" presStyleCnt="0"/>
      <dgm:spPr/>
    </dgm:pt>
    <dgm:pt modelId="{E6A6A3DF-9A4C-4488-9A8F-12602C4EE0B0}" type="pres">
      <dgm:prSet presAssocID="{9F32F059-A3B8-4FC5-BF68-F11A2B638D0E}" presName="node" presStyleLbl="node1" presStyleIdx="7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9A0F72-AA01-4323-AF4E-72E09CA7C43E}" type="pres">
      <dgm:prSet presAssocID="{182C06B9-4573-4A87-8D55-8FDBAB2ADCCA}" presName="sibTrans" presStyleLbl="bgSibTrans2D1" presStyleIdx="7" presStyleCnt="14"/>
      <dgm:spPr/>
    </dgm:pt>
    <dgm:pt modelId="{205783DF-3EA8-4D10-9913-5D6A94ED948B}" type="pres">
      <dgm:prSet presAssocID="{88939C65-885B-46CE-B962-65E29F82E659}" presName="compNode" presStyleCnt="0"/>
      <dgm:spPr/>
    </dgm:pt>
    <dgm:pt modelId="{8968CC2E-B056-4DFC-9D4A-4D25C2860D70}" type="pres">
      <dgm:prSet presAssocID="{88939C65-885B-46CE-B962-65E29F82E659}" presName="dummyConnPt" presStyleCnt="0"/>
      <dgm:spPr/>
    </dgm:pt>
    <dgm:pt modelId="{24E0EE8E-91F6-4FA0-BE2E-6B4463B119B6}" type="pres">
      <dgm:prSet presAssocID="{88939C65-885B-46CE-B962-65E29F82E659}" presName="node" presStyleLbl="node1" presStyleIdx="8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75EE5D-7109-4D5C-BF18-97C7F051C1BD}" type="pres">
      <dgm:prSet presAssocID="{14E988A3-770B-42C9-9A8D-F62E53C81DD4}" presName="sibTrans" presStyleLbl="bgSibTrans2D1" presStyleIdx="8" presStyleCnt="14"/>
      <dgm:spPr/>
    </dgm:pt>
    <dgm:pt modelId="{82D34760-FC1E-443B-8766-AAEA396AB718}" type="pres">
      <dgm:prSet presAssocID="{53AD7E30-B300-4820-8D46-26D01D43D408}" presName="compNode" presStyleCnt="0"/>
      <dgm:spPr/>
    </dgm:pt>
    <dgm:pt modelId="{4DB2B023-67ED-42B7-B915-F9FF7F8A3A34}" type="pres">
      <dgm:prSet presAssocID="{53AD7E30-B300-4820-8D46-26D01D43D408}" presName="dummyConnPt" presStyleCnt="0"/>
      <dgm:spPr/>
    </dgm:pt>
    <dgm:pt modelId="{A05ED831-973C-40C9-90E3-7140D52839E0}" type="pres">
      <dgm:prSet presAssocID="{53AD7E30-B300-4820-8D46-26D01D43D408}" presName="node" presStyleLbl="node1" presStyleIdx="9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FA951D-598A-4F17-BB17-F4364610C36C}" type="pres">
      <dgm:prSet presAssocID="{298F2453-F9DB-4093-A7A9-A608F4C36514}" presName="sibTrans" presStyleLbl="bgSibTrans2D1" presStyleIdx="9" presStyleCnt="14"/>
      <dgm:spPr/>
    </dgm:pt>
    <dgm:pt modelId="{39C1F353-8CEF-491F-9123-D8EEDB800D94}" type="pres">
      <dgm:prSet presAssocID="{439D7E6A-96D7-4864-A198-F814648ECD54}" presName="compNode" presStyleCnt="0"/>
      <dgm:spPr/>
    </dgm:pt>
    <dgm:pt modelId="{4BA7A900-819E-480C-9FF7-B5FBC9F8877B}" type="pres">
      <dgm:prSet presAssocID="{439D7E6A-96D7-4864-A198-F814648ECD54}" presName="dummyConnPt" presStyleCnt="0"/>
      <dgm:spPr/>
    </dgm:pt>
    <dgm:pt modelId="{D28605F5-6BA0-4C9F-95F7-B3EE6DB23E68}" type="pres">
      <dgm:prSet presAssocID="{439D7E6A-96D7-4864-A198-F814648ECD54}" presName="node" presStyleLbl="node1" presStyleIdx="10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ED2164-5977-4563-B192-F2570E36478E}" type="pres">
      <dgm:prSet presAssocID="{36F3BDE5-F4F2-4D93-9A15-B655CC743B2C}" presName="sibTrans" presStyleLbl="bgSibTrans2D1" presStyleIdx="10" presStyleCnt="14"/>
      <dgm:spPr/>
    </dgm:pt>
    <dgm:pt modelId="{E5643BD1-3F95-4686-B6E4-64655377A6FA}" type="pres">
      <dgm:prSet presAssocID="{A841FA30-951C-442C-83CC-87EAA475A596}" presName="compNode" presStyleCnt="0"/>
      <dgm:spPr/>
    </dgm:pt>
    <dgm:pt modelId="{F684EFDE-ED3A-42C9-8251-5D3B10B9A1F0}" type="pres">
      <dgm:prSet presAssocID="{A841FA30-951C-442C-83CC-87EAA475A596}" presName="dummyConnPt" presStyleCnt="0"/>
      <dgm:spPr/>
    </dgm:pt>
    <dgm:pt modelId="{26C607BF-0A93-415E-A050-FAC4B0FE507C}" type="pres">
      <dgm:prSet presAssocID="{A841FA30-951C-442C-83CC-87EAA475A596}" presName="node" presStyleLbl="node1" presStyleIdx="11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449F69-DFF2-4711-83BA-F3F14BD40CD1}" type="pres">
      <dgm:prSet presAssocID="{D2806B1C-324C-4BE5-9591-F2F7AE07A6F4}" presName="sibTrans" presStyleLbl="bgSibTrans2D1" presStyleIdx="11" presStyleCnt="14"/>
      <dgm:spPr/>
    </dgm:pt>
    <dgm:pt modelId="{D7EDC2D3-0DB2-4C7D-B4EE-39BB6EA38557}" type="pres">
      <dgm:prSet presAssocID="{5065834C-5A70-4043-9708-A9EB8B691E69}" presName="compNode" presStyleCnt="0"/>
      <dgm:spPr/>
    </dgm:pt>
    <dgm:pt modelId="{2810F71C-E3F1-4F25-BD00-FF2677D24F4D}" type="pres">
      <dgm:prSet presAssocID="{5065834C-5A70-4043-9708-A9EB8B691E69}" presName="dummyConnPt" presStyleCnt="0"/>
      <dgm:spPr/>
    </dgm:pt>
    <dgm:pt modelId="{F7B1A095-6E81-497C-81C5-484E09FED3BD}" type="pres">
      <dgm:prSet presAssocID="{5065834C-5A70-4043-9708-A9EB8B691E69}" presName="node" presStyleLbl="node1" presStyleIdx="12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154962-DBB7-450C-8BB7-230DC776ED55}" type="pres">
      <dgm:prSet presAssocID="{A0C0D380-7C44-4593-B841-0705CBEE36D8}" presName="sibTrans" presStyleLbl="bgSibTrans2D1" presStyleIdx="12" presStyleCnt="14"/>
      <dgm:spPr/>
    </dgm:pt>
    <dgm:pt modelId="{88EECCEE-EBD6-4203-8540-6C757FEA0629}" type="pres">
      <dgm:prSet presAssocID="{2FFE7C63-065D-44FF-BA8E-C5D83AEAF2E2}" presName="compNode" presStyleCnt="0"/>
      <dgm:spPr/>
    </dgm:pt>
    <dgm:pt modelId="{2BC8EF3D-03A3-483D-ADBA-89B0EFD28DBB}" type="pres">
      <dgm:prSet presAssocID="{2FFE7C63-065D-44FF-BA8E-C5D83AEAF2E2}" presName="dummyConnPt" presStyleCnt="0"/>
      <dgm:spPr/>
    </dgm:pt>
    <dgm:pt modelId="{26D10AA4-0A4B-42FA-9A47-CEA494AB6B4E}" type="pres">
      <dgm:prSet presAssocID="{2FFE7C63-065D-44FF-BA8E-C5D83AEAF2E2}" presName="node" presStyleLbl="node1" presStyleIdx="13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B504E7-E84B-404B-ABD6-BFBF6D99F3E9}" type="pres">
      <dgm:prSet presAssocID="{EBDA006B-917D-4EC8-9113-A14C2E6C98EF}" presName="sibTrans" presStyleLbl="bgSibTrans2D1" presStyleIdx="13" presStyleCnt="14"/>
      <dgm:spPr/>
    </dgm:pt>
    <dgm:pt modelId="{836D184D-A3FD-480A-8C83-2B22001A2784}" type="pres">
      <dgm:prSet presAssocID="{F66B0178-AD8D-4976-BE4B-9B8A95B103D3}" presName="compNode" presStyleCnt="0"/>
      <dgm:spPr/>
    </dgm:pt>
    <dgm:pt modelId="{C2839FF3-7558-480A-862B-6C34AEA8477C}" type="pres">
      <dgm:prSet presAssocID="{F66B0178-AD8D-4976-BE4B-9B8A95B103D3}" presName="dummyConnPt" presStyleCnt="0"/>
      <dgm:spPr/>
    </dgm:pt>
    <dgm:pt modelId="{5DAC1921-0495-4EC7-9661-BFECCD3EAC76}" type="pres">
      <dgm:prSet presAssocID="{F66B0178-AD8D-4976-BE4B-9B8A95B103D3}" presName="node" presStyleLbl="node1" presStyleIdx="14" presStyleCnt="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A11CF9-C11A-4F85-93E8-F3EA7BF7FD6C}" type="presOf" srcId="{FDA1EBEB-44D0-43DD-A5D8-161A117B4198}" destId="{A95CD94F-2209-4EA1-80FB-645EECFD41E0}" srcOrd="0" destOrd="0" presId="urn:microsoft.com/office/officeart/2005/8/layout/bProcess4"/>
    <dgm:cxn modelId="{F9A70A21-A218-4932-86FD-575B901D07A2}" type="presOf" srcId="{4322B309-1A6F-4DDF-97AD-E6B4298A01C0}" destId="{266522DB-A82C-4E06-942A-242523AB848A}" srcOrd="0" destOrd="0" presId="urn:microsoft.com/office/officeart/2005/8/layout/bProcess4"/>
    <dgm:cxn modelId="{4F24266C-85B1-408F-8229-9DBCE5954682}" type="presOf" srcId="{98C98D37-D476-446B-B5E2-42A31FAE01A6}" destId="{B977FE31-FB3D-4E46-8E07-9E5938B6263D}" srcOrd="0" destOrd="0" presId="urn:microsoft.com/office/officeart/2005/8/layout/bProcess4"/>
    <dgm:cxn modelId="{81255F9D-D2E3-451B-93CC-0C21CECCF860}" srcId="{FE69FEEC-6578-4C39-8AC1-DBAE84901ADB}" destId="{C008DDBC-0A24-4A92-9A82-A2959E03B556}" srcOrd="2" destOrd="0" parTransId="{DB55C29F-D395-4A43-9C7A-3361159B384F}" sibTransId="{943A1263-2ADC-40BB-B0CC-B4268CD148AB}"/>
    <dgm:cxn modelId="{A1958EEF-918D-4E83-868F-60EDBD9749AC}" type="presOf" srcId="{589D55B5-0566-4076-A228-DC3A461E9E7B}" destId="{0E22D38E-4808-43C3-A056-8208A23519FF}" srcOrd="0" destOrd="0" presId="urn:microsoft.com/office/officeart/2005/8/layout/bProcess4"/>
    <dgm:cxn modelId="{A04C3AA2-A12A-4356-BBAD-28AC26B12D6A}" srcId="{FE69FEEC-6578-4C39-8AC1-DBAE84901ADB}" destId="{848E56EF-15F0-4170-925D-19D23E66B990}" srcOrd="4" destOrd="0" parTransId="{73AC7F5B-F285-4370-8FE1-C1F8B26CB778}" sibTransId="{FDA1EBEB-44D0-43DD-A5D8-161A117B4198}"/>
    <dgm:cxn modelId="{AD3CC7B8-80EF-4CBA-9A02-352638DA80B3}" type="presOf" srcId="{943A1263-2ADC-40BB-B0CC-B4268CD148AB}" destId="{B9F2C9A8-A6FF-4C96-B7E2-CF87E3F43F47}" srcOrd="0" destOrd="0" presId="urn:microsoft.com/office/officeart/2005/8/layout/bProcess4"/>
    <dgm:cxn modelId="{E1EC884C-3202-4348-8E23-B67DD1A6A084}" srcId="{FE69FEEC-6578-4C39-8AC1-DBAE84901ADB}" destId="{A841FA30-951C-442C-83CC-87EAA475A596}" srcOrd="11" destOrd="0" parTransId="{B6AD30BD-AB5A-4B62-A383-6AA384583F5F}" sibTransId="{D2806B1C-324C-4BE5-9591-F2F7AE07A6F4}"/>
    <dgm:cxn modelId="{52F371B3-0868-4605-A34B-FCB8027F2EF1}" srcId="{FE69FEEC-6578-4C39-8AC1-DBAE84901ADB}" destId="{CE8BE451-3600-492B-8F25-8CE965EFFA54}" srcOrd="6" destOrd="0" parTransId="{28C04BE5-A910-4FEE-AC38-AD035CFE1CF7}" sibTransId="{FA5117D9-1F41-42E9-822E-E43F4712CDA6}"/>
    <dgm:cxn modelId="{2E0B6766-50CF-4F68-8877-EF855747FE05}" type="presOf" srcId="{31C2B4EA-ED57-4E35-9027-86B48C744867}" destId="{BC9BACE8-EF5C-417B-BDBC-1FF7CCADA984}" srcOrd="0" destOrd="0" presId="urn:microsoft.com/office/officeart/2005/8/layout/bProcess4"/>
    <dgm:cxn modelId="{8AA90B80-8494-4446-B623-280CB423DD6A}" type="presOf" srcId="{D2806B1C-324C-4BE5-9591-F2F7AE07A6F4}" destId="{B5449F69-DFF2-4711-83BA-F3F14BD40CD1}" srcOrd="0" destOrd="0" presId="urn:microsoft.com/office/officeart/2005/8/layout/bProcess4"/>
    <dgm:cxn modelId="{560A362A-DAB1-452C-8C57-245A935175CE}" type="presOf" srcId="{FE69FEEC-6578-4C39-8AC1-DBAE84901ADB}" destId="{98293F84-AB48-4DC0-BA7F-C8A1D1E716E9}" srcOrd="0" destOrd="0" presId="urn:microsoft.com/office/officeart/2005/8/layout/bProcess4"/>
    <dgm:cxn modelId="{259BA03E-6350-46CB-AA23-293983D71B34}" type="presOf" srcId="{2FFE7C63-065D-44FF-BA8E-C5D83AEAF2E2}" destId="{26D10AA4-0A4B-42FA-9A47-CEA494AB6B4E}" srcOrd="0" destOrd="0" presId="urn:microsoft.com/office/officeart/2005/8/layout/bProcess4"/>
    <dgm:cxn modelId="{2BEEE49D-F8BF-46E1-A9A1-A6321F24EFDF}" type="presOf" srcId="{073513C4-F780-4431-8168-9FB0285A63F4}" destId="{BCEE4F51-5AC5-464E-930F-90BB515E6EDB}" srcOrd="0" destOrd="0" presId="urn:microsoft.com/office/officeart/2005/8/layout/bProcess4"/>
    <dgm:cxn modelId="{71369BA0-1033-45E8-B842-13655A899AB5}" type="presOf" srcId="{848E56EF-15F0-4170-925D-19D23E66B990}" destId="{BAC47611-A9B1-473D-B2DE-BE0115BEC464}" srcOrd="0" destOrd="0" presId="urn:microsoft.com/office/officeart/2005/8/layout/bProcess4"/>
    <dgm:cxn modelId="{C4DCA1F3-146F-4CA7-90CA-37A08F2256BB}" srcId="{FE69FEEC-6578-4C39-8AC1-DBAE84901ADB}" destId="{589D55B5-0566-4076-A228-DC3A461E9E7B}" srcOrd="5" destOrd="0" parTransId="{89A9CB07-E900-49A5-98F9-DFC8778E1DE2}" sibTransId="{CCBDF188-025C-444B-87BA-1DF971772E55}"/>
    <dgm:cxn modelId="{5D74D9FE-F54E-40C6-A7D7-65FE8B855EF7}" srcId="{FE69FEEC-6578-4C39-8AC1-DBAE84901ADB}" destId="{5065834C-5A70-4043-9708-A9EB8B691E69}" srcOrd="12" destOrd="0" parTransId="{036F9731-490C-449B-9DC5-2559436CB940}" sibTransId="{A0C0D380-7C44-4593-B841-0705CBEE36D8}"/>
    <dgm:cxn modelId="{5746E616-6F22-4FBC-895E-D0FFD22F00F3}" type="presOf" srcId="{53AD7E30-B300-4820-8D46-26D01D43D408}" destId="{A05ED831-973C-40C9-90E3-7140D52839E0}" srcOrd="0" destOrd="0" presId="urn:microsoft.com/office/officeart/2005/8/layout/bProcess4"/>
    <dgm:cxn modelId="{02940004-02CF-43DE-83FC-E7E18B063CB8}" type="presOf" srcId="{182C06B9-4573-4A87-8D55-8FDBAB2ADCCA}" destId="{EB9A0F72-AA01-4323-AF4E-72E09CA7C43E}" srcOrd="0" destOrd="0" presId="urn:microsoft.com/office/officeart/2005/8/layout/bProcess4"/>
    <dgm:cxn modelId="{E751294F-E89D-44F0-BCDE-53FF62961390}" type="presOf" srcId="{88939C65-885B-46CE-B962-65E29F82E659}" destId="{24E0EE8E-91F6-4FA0-BE2E-6B4463B119B6}" srcOrd="0" destOrd="0" presId="urn:microsoft.com/office/officeart/2005/8/layout/bProcess4"/>
    <dgm:cxn modelId="{A6BE7952-8E7A-4509-AC01-DBD5D3E9829E}" srcId="{FE69FEEC-6578-4C39-8AC1-DBAE84901ADB}" destId="{073513C4-F780-4431-8168-9FB0285A63F4}" srcOrd="0" destOrd="0" parTransId="{0124955E-F56F-478B-A030-7B848BF8E775}" sibTransId="{31C2B4EA-ED57-4E35-9027-86B48C744867}"/>
    <dgm:cxn modelId="{97416729-02F6-4E0C-9BED-FB075008E538}" type="presOf" srcId="{439D7E6A-96D7-4864-A198-F814648ECD54}" destId="{D28605F5-6BA0-4C9F-95F7-B3EE6DB23E68}" srcOrd="0" destOrd="0" presId="urn:microsoft.com/office/officeart/2005/8/layout/bProcess4"/>
    <dgm:cxn modelId="{64116E1E-7785-4A34-B923-5961DB985F7E}" type="presOf" srcId="{F66B0178-AD8D-4976-BE4B-9B8A95B103D3}" destId="{5DAC1921-0495-4EC7-9661-BFECCD3EAC76}" srcOrd="0" destOrd="0" presId="urn:microsoft.com/office/officeart/2005/8/layout/bProcess4"/>
    <dgm:cxn modelId="{9B2681BA-4BCB-4423-ABFC-84FCA0E28123}" srcId="{FE69FEEC-6578-4C39-8AC1-DBAE84901ADB}" destId="{2FFE7C63-065D-44FF-BA8E-C5D83AEAF2E2}" srcOrd="13" destOrd="0" parTransId="{DFA6B15E-EAC7-4529-AE7B-8AD22C15CEF4}" sibTransId="{EBDA006B-917D-4EC8-9113-A14C2E6C98EF}"/>
    <dgm:cxn modelId="{E6021AE6-3413-4255-8780-3E6724899AF6}" srcId="{FE69FEEC-6578-4C39-8AC1-DBAE84901ADB}" destId="{53AD7E30-B300-4820-8D46-26D01D43D408}" srcOrd="9" destOrd="0" parTransId="{84669E83-DC01-4A72-83E0-D28362587E3B}" sibTransId="{298F2453-F9DB-4093-A7A9-A608F4C36514}"/>
    <dgm:cxn modelId="{41BC8460-6161-4A76-A3E0-F9D535A340CE}" type="presOf" srcId="{EBDA006B-917D-4EC8-9113-A14C2E6C98EF}" destId="{B6B504E7-E84B-404B-ABD6-BFBF6D99F3E9}" srcOrd="0" destOrd="0" presId="urn:microsoft.com/office/officeart/2005/8/layout/bProcess4"/>
    <dgm:cxn modelId="{BC1D7E80-D390-444B-9A07-8745AA82652A}" type="presOf" srcId="{C008DDBC-0A24-4A92-9A82-A2959E03B556}" destId="{5A618CE6-2280-4156-ABAF-C05060C5A927}" srcOrd="0" destOrd="0" presId="urn:microsoft.com/office/officeart/2005/8/layout/bProcess4"/>
    <dgm:cxn modelId="{CDF6F4C6-0493-4752-9E5C-4D61F44EE920}" type="presOf" srcId="{14E988A3-770B-42C9-9A8D-F62E53C81DD4}" destId="{3475EE5D-7109-4D5C-BF18-97C7F051C1BD}" srcOrd="0" destOrd="0" presId="urn:microsoft.com/office/officeart/2005/8/layout/bProcess4"/>
    <dgm:cxn modelId="{F079748A-E97F-4E8D-8444-AF074D26407E}" srcId="{FE69FEEC-6578-4C39-8AC1-DBAE84901ADB}" destId="{F66B0178-AD8D-4976-BE4B-9B8A95B103D3}" srcOrd="14" destOrd="0" parTransId="{C3CBFA13-3525-4B16-AC96-1A9DCB00431E}" sibTransId="{A8FFC7AF-AF57-48C8-8692-0661D218E3D3}"/>
    <dgm:cxn modelId="{D9616553-CEEC-4D8A-9026-BB50A12A8281}" type="presOf" srcId="{4371240E-BD18-4938-B62A-83EE12298673}" destId="{CC01EBBB-6E0C-443B-8B83-D077BC6C5A1C}" srcOrd="0" destOrd="0" presId="urn:microsoft.com/office/officeart/2005/8/layout/bProcess4"/>
    <dgm:cxn modelId="{BFF39AB8-5983-4A9A-AE96-36793C73E0B9}" type="presOf" srcId="{298F2453-F9DB-4093-A7A9-A608F4C36514}" destId="{94FA951D-598A-4F17-BB17-F4364610C36C}" srcOrd="0" destOrd="0" presId="urn:microsoft.com/office/officeart/2005/8/layout/bProcess4"/>
    <dgm:cxn modelId="{B1966F80-F7C5-431F-87E4-0B5F4CA162DA}" type="presOf" srcId="{A841FA30-951C-442C-83CC-87EAA475A596}" destId="{26C607BF-0A93-415E-A050-FAC4B0FE507C}" srcOrd="0" destOrd="0" presId="urn:microsoft.com/office/officeart/2005/8/layout/bProcess4"/>
    <dgm:cxn modelId="{A0C9F38F-278A-4C91-9F1E-F2B1F85AC912}" srcId="{FE69FEEC-6578-4C39-8AC1-DBAE84901ADB}" destId="{439D7E6A-96D7-4864-A198-F814648ECD54}" srcOrd="10" destOrd="0" parTransId="{7DC8E610-7EBB-40B7-B26D-BE8BD8D69ED3}" sibTransId="{36F3BDE5-F4F2-4D93-9A15-B655CC743B2C}"/>
    <dgm:cxn modelId="{23EE9B70-4C7B-454A-9577-6C5D8979F6D9}" type="presOf" srcId="{5065834C-5A70-4043-9708-A9EB8B691E69}" destId="{F7B1A095-6E81-497C-81C5-484E09FED3BD}" srcOrd="0" destOrd="0" presId="urn:microsoft.com/office/officeart/2005/8/layout/bProcess4"/>
    <dgm:cxn modelId="{EF1A1497-7E68-4681-92BA-8D403F8536F2}" srcId="{FE69FEEC-6578-4C39-8AC1-DBAE84901ADB}" destId="{88939C65-885B-46CE-B962-65E29F82E659}" srcOrd="8" destOrd="0" parTransId="{8D2A7565-C4BA-49AB-9B1E-7EB4E6607C57}" sibTransId="{14E988A3-770B-42C9-9A8D-F62E53C81DD4}"/>
    <dgm:cxn modelId="{1E905540-799E-4D00-89E8-8920E6A4B844}" type="presOf" srcId="{9F32F059-A3B8-4FC5-BF68-F11A2B638D0E}" destId="{E6A6A3DF-9A4C-4488-9A8F-12602C4EE0B0}" srcOrd="0" destOrd="0" presId="urn:microsoft.com/office/officeart/2005/8/layout/bProcess4"/>
    <dgm:cxn modelId="{1D83A831-D01F-4458-B7D4-B28331CE5CDA}" type="presOf" srcId="{CE8BE451-3600-492B-8F25-8CE965EFFA54}" destId="{E811F220-D012-408D-9737-68D31CA399E6}" srcOrd="0" destOrd="0" presId="urn:microsoft.com/office/officeart/2005/8/layout/bProcess4"/>
    <dgm:cxn modelId="{56319FF5-92A2-4426-B7EA-554FDB41014D}" type="presOf" srcId="{A0C0D380-7C44-4593-B841-0705CBEE36D8}" destId="{71154962-DBB7-450C-8BB7-230DC776ED55}" srcOrd="0" destOrd="0" presId="urn:microsoft.com/office/officeart/2005/8/layout/bProcess4"/>
    <dgm:cxn modelId="{33E7F9C8-CFF2-42E7-9924-961A0E06E5D8}" srcId="{FE69FEEC-6578-4C39-8AC1-DBAE84901ADB}" destId="{9F32F059-A3B8-4FC5-BF68-F11A2B638D0E}" srcOrd="7" destOrd="0" parTransId="{422555F4-5972-4792-BC30-D68864C382EF}" sibTransId="{182C06B9-4573-4A87-8D55-8FDBAB2ADCCA}"/>
    <dgm:cxn modelId="{D0CE0B1E-7E6C-43BE-8CCA-04235FCD409A}" type="presOf" srcId="{EC4097BB-E62E-4364-B8ED-0D0E34D42588}" destId="{CE52F9AA-712B-4174-93DD-BD26886655D3}" srcOrd="0" destOrd="0" presId="urn:microsoft.com/office/officeart/2005/8/layout/bProcess4"/>
    <dgm:cxn modelId="{47A85A92-B484-4197-BE04-1C1FEA12FF60}" srcId="{FE69FEEC-6578-4C39-8AC1-DBAE84901ADB}" destId="{98C98D37-D476-446B-B5E2-42A31FAE01A6}" srcOrd="1" destOrd="0" parTransId="{7F58D5F9-53E6-4DDF-B8DF-7E42F91A9379}" sibTransId="{4371240E-BD18-4938-B62A-83EE12298673}"/>
    <dgm:cxn modelId="{62266CD1-25AF-4592-9BDD-C70CEC954672}" type="presOf" srcId="{FA5117D9-1F41-42E9-822E-E43F4712CDA6}" destId="{615F7F45-0F13-474A-B46E-5E938A4E93FE}" srcOrd="0" destOrd="0" presId="urn:microsoft.com/office/officeart/2005/8/layout/bProcess4"/>
    <dgm:cxn modelId="{3E01D18F-997D-40CE-93D8-7978170990A9}" srcId="{FE69FEEC-6578-4C39-8AC1-DBAE84901ADB}" destId="{4322B309-1A6F-4DDF-97AD-E6B4298A01C0}" srcOrd="3" destOrd="0" parTransId="{F0899FC3-3BA2-4589-982A-02CBDCE0B75B}" sibTransId="{EC4097BB-E62E-4364-B8ED-0D0E34D42588}"/>
    <dgm:cxn modelId="{6AC88516-CAE4-4BB1-A1DA-EE93FB8A4F98}" type="presOf" srcId="{36F3BDE5-F4F2-4D93-9A15-B655CC743B2C}" destId="{69ED2164-5977-4563-B192-F2570E36478E}" srcOrd="0" destOrd="0" presId="urn:microsoft.com/office/officeart/2005/8/layout/bProcess4"/>
    <dgm:cxn modelId="{5ADB595C-C8C0-4722-BBDF-5BBD203FF118}" type="presOf" srcId="{CCBDF188-025C-444B-87BA-1DF971772E55}" destId="{E1BA3F25-1194-49A9-9FF1-D8B608618C4A}" srcOrd="0" destOrd="0" presId="urn:microsoft.com/office/officeart/2005/8/layout/bProcess4"/>
    <dgm:cxn modelId="{89A58121-1B72-4E34-8315-223DAEB39306}" type="presParOf" srcId="{98293F84-AB48-4DC0-BA7F-C8A1D1E716E9}" destId="{510A5A62-F29B-4459-AA24-780932816CFE}" srcOrd="0" destOrd="0" presId="urn:microsoft.com/office/officeart/2005/8/layout/bProcess4"/>
    <dgm:cxn modelId="{FDD2F667-57BC-4871-8AF6-8484C14EB9BB}" type="presParOf" srcId="{510A5A62-F29B-4459-AA24-780932816CFE}" destId="{20BA12E8-4942-45F3-9A38-D961A8F92C8A}" srcOrd="0" destOrd="0" presId="urn:microsoft.com/office/officeart/2005/8/layout/bProcess4"/>
    <dgm:cxn modelId="{B3C5ECC6-2B60-4F04-9F6F-E63CF19B394A}" type="presParOf" srcId="{510A5A62-F29B-4459-AA24-780932816CFE}" destId="{BCEE4F51-5AC5-464E-930F-90BB515E6EDB}" srcOrd="1" destOrd="0" presId="urn:microsoft.com/office/officeart/2005/8/layout/bProcess4"/>
    <dgm:cxn modelId="{09EA1093-B240-4D07-AADA-55FA48BDC415}" type="presParOf" srcId="{98293F84-AB48-4DC0-BA7F-C8A1D1E716E9}" destId="{BC9BACE8-EF5C-417B-BDBC-1FF7CCADA984}" srcOrd="1" destOrd="0" presId="urn:microsoft.com/office/officeart/2005/8/layout/bProcess4"/>
    <dgm:cxn modelId="{E4CF5EDA-9B1A-4B46-A65C-223E5A291431}" type="presParOf" srcId="{98293F84-AB48-4DC0-BA7F-C8A1D1E716E9}" destId="{DA8B2694-88E4-4659-A1F2-A8CCFFADBD01}" srcOrd="2" destOrd="0" presId="urn:microsoft.com/office/officeart/2005/8/layout/bProcess4"/>
    <dgm:cxn modelId="{4D3B39AA-6C45-42C2-A1A7-BF7E5621E7CA}" type="presParOf" srcId="{DA8B2694-88E4-4659-A1F2-A8CCFFADBD01}" destId="{E8C6513D-0A51-4E99-A441-45B8C0BC4802}" srcOrd="0" destOrd="0" presId="urn:microsoft.com/office/officeart/2005/8/layout/bProcess4"/>
    <dgm:cxn modelId="{0FF11B70-0282-4504-ABBC-85ABE242EDEF}" type="presParOf" srcId="{DA8B2694-88E4-4659-A1F2-A8CCFFADBD01}" destId="{B977FE31-FB3D-4E46-8E07-9E5938B6263D}" srcOrd="1" destOrd="0" presId="urn:microsoft.com/office/officeart/2005/8/layout/bProcess4"/>
    <dgm:cxn modelId="{748D47F4-074A-4B76-8876-F270B01C5402}" type="presParOf" srcId="{98293F84-AB48-4DC0-BA7F-C8A1D1E716E9}" destId="{CC01EBBB-6E0C-443B-8B83-D077BC6C5A1C}" srcOrd="3" destOrd="0" presId="urn:microsoft.com/office/officeart/2005/8/layout/bProcess4"/>
    <dgm:cxn modelId="{6F3F7D0D-3CE8-462B-AFB9-ABF3313858F6}" type="presParOf" srcId="{98293F84-AB48-4DC0-BA7F-C8A1D1E716E9}" destId="{E3FCAF58-D174-4B14-B2F4-3EBDDC6A8ACF}" srcOrd="4" destOrd="0" presId="urn:microsoft.com/office/officeart/2005/8/layout/bProcess4"/>
    <dgm:cxn modelId="{FF0826AE-7B15-4FB4-A975-CF53EAD6E654}" type="presParOf" srcId="{E3FCAF58-D174-4B14-B2F4-3EBDDC6A8ACF}" destId="{F2C0A470-7DCB-46AF-B4FE-140C1FFD8859}" srcOrd="0" destOrd="0" presId="urn:microsoft.com/office/officeart/2005/8/layout/bProcess4"/>
    <dgm:cxn modelId="{192B51F2-D246-4EF6-B48F-9574D50BC2B9}" type="presParOf" srcId="{E3FCAF58-D174-4B14-B2F4-3EBDDC6A8ACF}" destId="{5A618CE6-2280-4156-ABAF-C05060C5A927}" srcOrd="1" destOrd="0" presId="urn:microsoft.com/office/officeart/2005/8/layout/bProcess4"/>
    <dgm:cxn modelId="{6F81C4EB-F403-4446-8608-202075C0C7C8}" type="presParOf" srcId="{98293F84-AB48-4DC0-BA7F-C8A1D1E716E9}" destId="{B9F2C9A8-A6FF-4C96-B7E2-CF87E3F43F47}" srcOrd="5" destOrd="0" presId="urn:microsoft.com/office/officeart/2005/8/layout/bProcess4"/>
    <dgm:cxn modelId="{781B68C7-6146-4607-9732-46510106DE8A}" type="presParOf" srcId="{98293F84-AB48-4DC0-BA7F-C8A1D1E716E9}" destId="{58B8B5F0-7CAE-4C57-8C3D-F15E43539E25}" srcOrd="6" destOrd="0" presId="urn:microsoft.com/office/officeart/2005/8/layout/bProcess4"/>
    <dgm:cxn modelId="{237FEB9F-94A8-4BD8-B15C-EB8451FF931B}" type="presParOf" srcId="{58B8B5F0-7CAE-4C57-8C3D-F15E43539E25}" destId="{46098A46-D089-4847-8A86-2BA744ED20FF}" srcOrd="0" destOrd="0" presId="urn:microsoft.com/office/officeart/2005/8/layout/bProcess4"/>
    <dgm:cxn modelId="{B6DC9181-97B8-4A2F-A5CC-627AF58A1AB2}" type="presParOf" srcId="{58B8B5F0-7CAE-4C57-8C3D-F15E43539E25}" destId="{266522DB-A82C-4E06-942A-242523AB848A}" srcOrd="1" destOrd="0" presId="urn:microsoft.com/office/officeart/2005/8/layout/bProcess4"/>
    <dgm:cxn modelId="{64173F12-4931-4FD6-B3D8-D6CE64DB55F8}" type="presParOf" srcId="{98293F84-AB48-4DC0-BA7F-C8A1D1E716E9}" destId="{CE52F9AA-712B-4174-93DD-BD26886655D3}" srcOrd="7" destOrd="0" presId="urn:microsoft.com/office/officeart/2005/8/layout/bProcess4"/>
    <dgm:cxn modelId="{42BB92E6-BA68-4AF1-B668-292844C3CD6C}" type="presParOf" srcId="{98293F84-AB48-4DC0-BA7F-C8A1D1E716E9}" destId="{1596417E-7928-42F2-ADA1-D973E66ED7AE}" srcOrd="8" destOrd="0" presId="urn:microsoft.com/office/officeart/2005/8/layout/bProcess4"/>
    <dgm:cxn modelId="{D637AFD3-B110-47CA-8CD7-3C528DA93AAF}" type="presParOf" srcId="{1596417E-7928-42F2-ADA1-D973E66ED7AE}" destId="{36F75411-A1FB-4481-9D61-7367D7C391B3}" srcOrd="0" destOrd="0" presId="urn:microsoft.com/office/officeart/2005/8/layout/bProcess4"/>
    <dgm:cxn modelId="{7307431F-1DB5-4B7D-B728-D4F4CB5FD698}" type="presParOf" srcId="{1596417E-7928-42F2-ADA1-D973E66ED7AE}" destId="{BAC47611-A9B1-473D-B2DE-BE0115BEC464}" srcOrd="1" destOrd="0" presId="urn:microsoft.com/office/officeart/2005/8/layout/bProcess4"/>
    <dgm:cxn modelId="{CA59D47A-3A10-46FE-94FB-5628BA363274}" type="presParOf" srcId="{98293F84-AB48-4DC0-BA7F-C8A1D1E716E9}" destId="{A95CD94F-2209-4EA1-80FB-645EECFD41E0}" srcOrd="9" destOrd="0" presId="urn:microsoft.com/office/officeart/2005/8/layout/bProcess4"/>
    <dgm:cxn modelId="{8767F77A-8010-4C4E-819B-86EE8F815788}" type="presParOf" srcId="{98293F84-AB48-4DC0-BA7F-C8A1D1E716E9}" destId="{5CFB7B6D-BFDE-4BD5-93C0-D4F2362B0B9D}" srcOrd="10" destOrd="0" presId="urn:microsoft.com/office/officeart/2005/8/layout/bProcess4"/>
    <dgm:cxn modelId="{312083C4-14AF-482C-B9E9-28A035A24DC5}" type="presParOf" srcId="{5CFB7B6D-BFDE-4BD5-93C0-D4F2362B0B9D}" destId="{6958D734-9123-48DA-B669-D4FB717CCC4D}" srcOrd="0" destOrd="0" presId="urn:microsoft.com/office/officeart/2005/8/layout/bProcess4"/>
    <dgm:cxn modelId="{63631773-7548-42E7-9E19-E680A070EECA}" type="presParOf" srcId="{5CFB7B6D-BFDE-4BD5-93C0-D4F2362B0B9D}" destId="{0E22D38E-4808-43C3-A056-8208A23519FF}" srcOrd="1" destOrd="0" presId="urn:microsoft.com/office/officeart/2005/8/layout/bProcess4"/>
    <dgm:cxn modelId="{529BE8E4-5B92-4BBC-B7E3-2F86D6AD97DA}" type="presParOf" srcId="{98293F84-AB48-4DC0-BA7F-C8A1D1E716E9}" destId="{E1BA3F25-1194-49A9-9FF1-D8B608618C4A}" srcOrd="11" destOrd="0" presId="urn:microsoft.com/office/officeart/2005/8/layout/bProcess4"/>
    <dgm:cxn modelId="{F1F4D710-F85E-4152-A13E-AE6E18F07385}" type="presParOf" srcId="{98293F84-AB48-4DC0-BA7F-C8A1D1E716E9}" destId="{07ABF2AF-6EEE-4EFF-B924-7B45D0C4D3D9}" srcOrd="12" destOrd="0" presId="urn:microsoft.com/office/officeart/2005/8/layout/bProcess4"/>
    <dgm:cxn modelId="{0D1346BF-7599-4E94-B58C-E9323E07D805}" type="presParOf" srcId="{07ABF2AF-6EEE-4EFF-B924-7B45D0C4D3D9}" destId="{0AB6D228-1204-4B1B-A7DB-AD8B9E904B60}" srcOrd="0" destOrd="0" presId="urn:microsoft.com/office/officeart/2005/8/layout/bProcess4"/>
    <dgm:cxn modelId="{0037246B-B697-4572-BFD9-8148C1F2D44B}" type="presParOf" srcId="{07ABF2AF-6EEE-4EFF-B924-7B45D0C4D3D9}" destId="{E811F220-D012-408D-9737-68D31CA399E6}" srcOrd="1" destOrd="0" presId="urn:microsoft.com/office/officeart/2005/8/layout/bProcess4"/>
    <dgm:cxn modelId="{7AAB3DE0-DC35-4DC3-A594-2BA3CE3C8AF2}" type="presParOf" srcId="{98293F84-AB48-4DC0-BA7F-C8A1D1E716E9}" destId="{615F7F45-0F13-474A-B46E-5E938A4E93FE}" srcOrd="13" destOrd="0" presId="urn:microsoft.com/office/officeart/2005/8/layout/bProcess4"/>
    <dgm:cxn modelId="{251F47F7-245B-46A9-8FAF-F850912C0A52}" type="presParOf" srcId="{98293F84-AB48-4DC0-BA7F-C8A1D1E716E9}" destId="{53EB1E42-111A-4BC9-A6A2-DE4423F52A24}" srcOrd="14" destOrd="0" presId="urn:microsoft.com/office/officeart/2005/8/layout/bProcess4"/>
    <dgm:cxn modelId="{1701A408-674E-4449-8523-52044E44CFCB}" type="presParOf" srcId="{53EB1E42-111A-4BC9-A6A2-DE4423F52A24}" destId="{B39ADC9C-8D03-44FB-94A2-8A8CCE049549}" srcOrd="0" destOrd="0" presId="urn:microsoft.com/office/officeart/2005/8/layout/bProcess4"/>
    <dgm:cxn modelId="{73811DFD-5DCB-4B24-B80C-2CCFE49CFFCA}" type="presParOf" srcId="{53EB1E42-111A-4BC9-A6A2-DE4423F52A24}" destId="{E6A6A3DF-9A4C-4488-9A8F-12602C4EE0B0}" srcOrd="1" destOrd="0" presId="urn:microsoft.com/office/officeart/2005/8/layout/bProcess4"/>
    <dgm:cxn modelId="{55D32ED6-0542-48C5-9D6F-19222109F513}" type="presParOf" srcId="{98293F84-AB48-4DC0-BA7F-C8A1D1E716E9}" destId="{EB9A0F72-AA01-4323-AF4E-72E09CA7C43E}" srcOrd="15" destOrd="0" presId="urn:microsoft.com/office/officeart/2005/8/layout/bProcess4"/>
    <dgm:cxn modelId="{AC50CC9F-98B4-4D9B-A510-C7A58B698413}" type="presParOf" srcId="{98293F84-AB48-4DC0-BA7F-C8A1D1E716E9}" destId="{205783DF-3EA8-4D10-9913-5D6A94ED948B}" srcOrd="16" destOrd="0" presId="urn:microsoft.com/office/officeart/2005/8/layout/bProcess4"/>
    <dgm:cxn modelId="{B24BCFEF-B905-445D-A8F0-31551B2EBDA8}" type="presParOf" srcId="{205783DF-3EA8-4D10-9913-5D6A94ED948B}" destId="{8968CC2E-B056-4DFC-9D4A-4D25C2860D70}" srcOrd="0" destOrd="0" presId="urn:microsoft.com/office/officeart/2005/8/layout/bProcess4"/>
    <dgm:cxn modelId="{7D9752B0-EC59-4133-B0DB-C9DDCBEA3DE2}" type="presParOf" srcId="{205783DF-3EA8-4D10-9913-5D6A94ED948B}" destId="{24E0EE8E-91F6-4FA0-BE2E-6B4463B119B6}" srcOrd="1" destOrd="0" presId="urn:microsoft.com/office/officeart/2005/8/layout/bProcess4"/>
    <dgm:cxn modelId="{09773729-1E08-41BF-9467-4233BE5C4268}" type="presParOf" srcId="{98293F84-AB48-4DC0-BA7F-C8A1D1E716E9}" destId="{3475EE5D-7109-4D5C-BF18-97C7F051C1BD}" srcOrd="17" destOrd="0" presId="urn:microsoft.com/office/officeart/2005/8/layout/bProcess4"/>
    <dgm:cxn modelId="{6E556E8D-CBE9-464C-BE89-7FBA2B3666AE}" type="presParOf" srcId="{98293F84-AB48-4DC0-BA7F-C8A1D1E716E9}" destId="{82D34760-FC1E-443B-8766-AAEA396AB718}" srcOrd="18" destOrd="0" presId="urn:microsoft.com/office/officeart/2005/8/layout/bProcess4"/>
    <dgm:cxn modelId="{F51C1A7F-634D-4FD5-A979-014459775B42}" type="presParOf" srcId="{82D34760-FC1E-443B-8766-AAEA396AB718}" destId="{4DB2B023-67ED-42B7-B915-F9FF7F8A3A34}" srcOrd="0" destOrd="0" presId="urn:microsoft.com/office/officeart/2005/8/layout/bProcess4"/>
    <dgm:cxn modelId="{C0FEC28E-A899-48F2-8EF1-F5318F858369}" type="presParOf" srcId="{82D34760-FC1E-443B-8766-AAEA396AB718}" destId="{A05ED831-973C-40C9-90E3-7140D52839E0}" srcOrd="1" destOrd="0" presId="urn:microsoft.com/office/officeart/2005/8/layout/bProcess4"/>
    <dgm:cxn modelId="{10F4FFC9-7426-494D-9912-C80F9DA03617}" type="presParOf" srcId="{98293F84-AB48-4DC0-BA7F-C8A1D1E716E9}" destId="{94FA951D-598A-4F17-BB17-F4364610C36C}" srcOrd="19" destOrd="0" presId="urn:microsoft.com/office/officeart/2005/8/layout/bProcess4"/>
    <dgm:cxn modelId="{207F7423-0FAE-47C4-958E-64A1CEED8724}" type="presParOf" srcId="{98293F84-AB48-4DC0-BA7F-C8A1D1E716E9}" destId="{39C1F353-8CEF-491F-9123-D8EEDB800D94}" srcOrd="20" destOrd="0" presId="urn:microsoft.com/office/officeart/2005/8/layout/bProcess4"/>
    <dgm:cxn modelId="{2580B5C2-8732-4DB7-BFEE-FA30C31CDF78}" type="presParOf" srcId="{39C1F353-8CEF-491F-9123-D8EEDB800D94}" destId="{4BA7A900-819E-480C-9FF7-B5FBC9F8877B}" srcOrd="0" destOrd="0" presId="urn:microsoft.com/office/officeart/2005/8/layout/bProcess4"/>
    <dgm:cxn modelId="{43F13742-5A45-4362-A040-200AB59472D5}" type="presParOf" srcId="{39C1F353-8CEF-491F-9123-D8EEDB800D94}" destId="{D28605F5-6BA0-4C9F-95F7-B3EE6DB23E68}" srcOrd="1" destOrd="0" presId="urn:microsoft.com/office/officeart/2005/8/layout/bProcess4"/>
    <dgm:cxn modelId="{82E84958-C17D-4E1C-9DDC-DB1ED4424C08}" type="presParOf" srcId="{98293F84-AB48-4DC0-BA7F-C8A1D1E716E9}" destId="{69ED2164-5977-4563-B192-F2570E36478E}" srcOrd="21" destOrd="0" presId="urn:microsoft.com/office/officeart/2005/8/layout/bProcess4"/>
    <dgm:cxn modelId="{3FA75DA3-A598-4AB1-9DDB-B543949A1169}" type="presParOf" srcId="{98293F84-AB48-4DC0-BA7F-C8A1D1E716E9}" destId="{E5643BD1-3F95-4686-B6E4-64655377A6FA}" srcOrd="22" destOrd="0" presId="urn:microsoft.com/office/officeart/2005/8/layout/bProcess4"/>
    <dgm:cxn modelId="{B3767B89-28F9-4CB1-8C7A-3C93F205A0BA}" type="presParOf" srcId="{E5643BD1-3F95-4686-B6E4-64655377A6FA}" destId="{F684EFDE-ED3A-42C9-8251-5D3B10B9A1F0}" srcOrd="0" destOrd="0" presId="urn:microsoft.com/office/officeart/2005/8/layout/bProcess4"/>
    <dgm:cxn modelId="{A0D27669-EEFB-42CC-A00C-E38B10B8CB5B}" type="presParOf" srcId="{E5643BD1-3F95-4686-B6E4-64655377A6FA}" destId="{26C607BF-0A93-415E-A050-FAC4B0FE507C}" srcOrd="1" destOrd="0" presId="urn:microsoft.com/office/officeart/2005/8/layout/bProcess4"/>
    <dgm:cxn modelId="{AB8758C4-EE04-4837-A507-AD15A9BDE4E9}" type="presParOf" srcId="{98293F84-AB48-4DC0-BA7F-C8A1D1E716E9}" destId="{B5449F69-DFF2-4711-83BA-F3F14BD40CD1}" srcOrd="23" destOrd="0" presId="urn:microsoft.com/office/officeart/2005/8/layout/bProcess4"/>
    <dgm:cxn modelId="{EA8E57C0-73A2-495A-8905-709EEB70137A}" type="presParOf" srcId="{98293F84-AB48-4DC0-BA7F-C8A1D1E716E9}" destId="{D7EDC2D3-0DB2-4C7D-B4EE-39BB6EA38557}" srcOrd="24" destOrd="0" presId="urn:microsoft.com/office/officeart/2005/8/layout/bProcess4"/>
    <dgm:cxn modelId="{7695CA82-0610-4DE2-84F7-9EEAF70E58FC}" type="presParOf" srcId="{D7EDC2D3-0DB2-4C7D-B4EE-39BB6EA38557}" destId="{2810F71C-E3F1-4F25-BD00-FF2677D24F4D}" srcOrd="0" destOrd="0" presId="urn:microsoft.com/office/officeart/2005/8/layout/bProcess4"/>
    <dgm:cxn modelId="{503CE714-516D-4E7B-8CE6-BF7099D81FFE}" type="presParOf" srcId="{D7EDC2D3-0DB2-4C7D-B4EE-39BB6EA38557}" destId="{F7B1A095-6E81-497C-81C5-484E09FED3BD}" srcOrd="1" destOrd="0" presId="urn:microsoft.com/office/officeart/2005/8/layout/bProcess4"/>
    <dgm:cxn modelId="{482A125F-19AF-4687-AA5B-2BFF7EA5D84F}" type="presParOf" srcId="{98293F84-AB48-4DC0-BA7F-C8A1D1E716E9}" destId="{71154962-DBB7-450C-8BB7-230DC776ED55}" srcOrd="25" destOrd="0" presId="urn:microsoft.com/office/officeart/2005/8/layout/bProcess4"/>
    <dgm:cxn modelId="{BE362241-E591-4827-B0E6-8128D34E239A}" type="presParOf" srcId="{98293F84-AB48-4DC0-BA7F-C8A1D1E716E9}" destId="{88EECCEE-EBD6-4203-8540-6C757FEA0629}" srcOrd="26" destOrd="0" presId="urn:microsoft.com/office/officeart/2005/8/layout/bProcess4"/>
    <dgm:cxn modelId="{4FB19497-2BAC-4E5B-934A-8FA8DC15263E}" type="presParOf" srcId="{88EECCEE-EBD6-4203-8540-6C757FEA0629}" destId="{2BC8EF3D-03A3-483D-ADBA-89B0EFD28DBB}" srcOrd="0" destOrd="0" presId="urn:microsoft.com/office/officeart/2005/8/layout/bProcess4"/>
    <dgm:cxn modelId="{0D434045-B781-4EA7-A98E-8FAD4F73A62C}" type="presParOf" srcId="{88EECCEE-EBD6-4203-8540-6C757FEA0629}" destId="{26D10AA4-0A4B-42FA-9A47-CEA494AB6B4E}" srcOrd="1" destOrd="0" presId="urn:microsoft.com/office/officeart/2005/8/layout/bProcess4"/>
    <dgm:cxn modelId="{634977FA-D356-4769-B1E7-23AF77B7ED5F}" type="presParOf" srcId="{98293F84-AB48-4DC0-BA7F-C8A1D1E716E9}" destId="{B6B504E7-E84B-404B-ABD6-BFBF6D99F3E9}" srcOrd="27" destOrd="0" presId="urn:microsoft.com/office/officeart/2005/8/layout/bProcess4"/>
    <dgm:cxn modelId="{FF6F475D-37AC-4D5F-82ED-653A3077EA8A}" type="presParOf" srcId="{98293F84-AB48-4DC0-BA7F-C8A1D1E716E9}" destId="{836D184D-A3FD-480A-8C83-2B22001A2784}" srcOrd="28" destOrd="0" presId="urn:microsoft.com/office/officeart/2005/8/layout/bProcess4"/>
    <dgm:cxn modelId="{DE0AD10C-EB15-4E97-A3F3-BA55FCEF86F4}" type="presParOf" srcId="{836D184D-A3FD-480A-8C83-2B22001A2784}" destId="{C2839FF3-7558-480A-862B-6C34AEA8477C}" srcOrd="0" destOrd="0" presId="urn:microsoft.com/office/officeart/2005/8/layout/bProcess4"/>
    <dgm:cxn modelId="{5C6E5B6F-6177-4B76-ACB8-FD1750790F9E}" type="presParOf" srcId="{836D184D-A3FD-480A-8C83-2B22001A2784}" destId="{5DAC1921-0495-4EC7-9661-BFECCD3EAC76}" srcOrd="1" destOrd="0" presId="urn:microsoft.com/office/officeart/2005/8/layout/bProcess4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5B0F49E-286E-4288-BCBE-F085AABB519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E98BAE-8C0A-4B53-8877-A9298CC29818}">
      <dgm:prSet phldrT="[Текст]" custT="1"/>
      <dgm:spPr>
        <a:solidFill>
          <a:srgbClr val="FFCC99"/>
        </a:solidFill>
      </dgm:spPr>
      <dgm:t>
        <a:bodyPr/>
        <a:lstStyle/>
        <a:p>
          <a:r>
            <a:rPr lang="ru-RU" sz="37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2 673,3</a:t>
          </a:r>
          <a:endParaRPr lang="ru-RU" sz="3700" dirty="0"/>
        </a:p>
      </dgm:t>
    </dgm:pt>
    <dgm:pt modelId="{3BAB0879-556A-4F10-B2D2-463B2F300BBA}" type="parTrans" cxnId="{8DC40892-4308-4919-AB45-35419FCB2ED0}">
      <dgm:prSet/>
      <dgm:spPr/>
      <dgm:t>
        <a:bodyPr/>
        <a:lstStyle/>
        <a:p>
          <a:endParaRPr lang="ru-RU"/>
        </a:p>
      </dgm:t>
    </dgm:pt>
    <dgm:pt modelId="{D446EFBA-D61B-4AD5-BCF9-A7447F06DE1E}" type="sibTrans" cxnId="{8DC40892-4308-4919-AB45-35419FCB2ED0}">
      <dgm:prSet/>
      <dgm:spPr/>
      <dgm:t>
        <a:bodyPr/>
        <a:lstStyle/>
        <a:p>
          <a:endParaRPr lang="ru-RU"/>
        </a:p>
      </dgm:t>
    </dgm:pt>
    <dgm:pt modelId="{6695652F-188F-4422-9A1C-C86802E1126F}">
      <dgm:prSet phldrT="[Текст]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Полномочия по переселению граждан из ветхого и аварийного жилья</a:t>
          </a:r>
          <a:endParaRPr lang="ru-RU" dirty="0"/>
        </a:p>
      </dgm:t>
    </dgm:pt>
    <dgm:pt modelId="{0E95BCAE-435E-4F37-9D58-9CFF55414619}" type="parTrans" cxnId="{96700E70-457C-47CB-A652-87965120DFF6}">
      <dgm:prSet/>
      <dgm:spPr/>
      <dgm:t>
        <a:bodyPr/>
        <a:lstStyle/>
        <a:p>
          <a:endParaRPr lang="ru-RU"/>
        </a:p>
      </dgm:t>
    </dgm:pt>
    <dgm:pt modelId="{DAED2FA9-8944-44C7-9C6C-EA1E49501F4C}" type="sibTrans" cxnId="{96700E70-457C-47CB-A652-87965120DFF6}">
      <dgm:prSet/>
      <dgm:spPr/>
      <dgm:t>
        <a:bodyPr/>
        <a:lstStyle/>
        <a:p>
          <a:endParaRPr lang="ru-RU"/>
        </a:p>
      </dgm:t>
    </dgm:pt>
    <dgm:pt modelId="{2D04FE79-6560-4CDB-9C4E-4A72450E5B16}">
      <dgm:prSet phldrT="[Текст]"/>
      <dgm:spPr>
        <a:solidFill>
          <a:srgbClr val="F5E3EF"/>
        </a:solidFill>
      </dgm:spPr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1 860,6</a:t>
          </a:r>
          <a:endParaRPr lang="ru-RU" dirty="0"/>
        </a:p>
      </dgm:t>
    </dgm:pt>
    <dgm:pt modelId="{9A5FEEC9-F31F-46B2-9311-0C82C78D55B1}" type="parTrans" cxnId="{322954D0-F101-4F0C-A739-1E0002AE5BD5}">
      <dgm:prSet/>
      <dgm:spPr/>
      <dgm:t>
        <a:bodyPr/>
        <a:lstStyle/>
        <a:p>
          <a:endParaRPr lang="ru-RU"/>
        </a:p>
      </dgm:t>
    </dgm:pt>
    <dgm:pt modelId="{3274F54B-B0F1-43A6-9624-B25B6774A6BC}" type="sibTrans" cxnId="{322954D0-F101-4F0C-A739-1E0002AE5BD5}">
      <dgm:prSet/>
      <dgm:spPr/>
      <dgm:t>
        <a:bodyPr/>
        <a:lstStyle/>
        <a:p>
          <a:endParaRPr lang="ru-RU"/>
        </a:p>
      </dgm:t>
    </dgm:pt>
    <dgm:pt modelId="{493F2240-1D0C-4B4F-8F7C-3FBD9502AB1B}">
      <dgm:prSet phldrT="[Текст]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На выполнение полномочий по составлению и рассмотрению проекта бюджета поселения</a:t>
          </a:r>
          <a:endParaRPr lang="ru-RU" dirty="0"/>
        </a:p>
      </dgm:t>
    </dgm:pt>
    <dgm:pt modelId="{097BD035-C4F5-4EF4-B08A-4C7110D62FFB}" type="parTrans" cxnId="{DA259B35-30E6-4F1B-915D-B08224CA18A6}">
      <dgm:prSet/>
      <dgm:spPr/>
      <dgm:t>
        <a:bodyPr/>
        <a:lstStyle/>
        <a:p>
          <a:endParaRPr lang="ru-RU"/>
        </a:p>
      </dgm:t>
    </dgm:pt>
    <dgm:pt modelId="{86F94E29-FCCF-4647-9499-E3E3B4F7CF44}" type="sibTrans" cxnId="{DA259B35-30E6-4F1B-915D-B08224CA18A6}">
      <dgm:prSet/>
      <dgm:spPr/>
      <dgm:t>
        <a:bodyPr/>
        <a:lstStyle/>
        <a:p>
          <a:endParaRPr lang="ru-RU"/>
        </a:p>
      </dgm:t>
    </dgm:pt>
    <dgm:pt modelId="{5B647BAD-65E1-47EB-B6C3-4A65F5D757AE}">
      <dgm:prSet phldrT="[Текст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1851,4</a:t>
          </a:r>
          <a:endParaRPr lang="ru-RU" dirty="0"/>
        </a:p>
      </dgm:t>
    </dgm:pt>
    <dgm:pt modelId="{DCFA8687-A197-42A1-BB82-21068F63B089}" type="parTrans" cxnId="{BA5B2846-BA38-4357-9400-6720F88C478C}">
      <dgm:prSet/>
      <dgm:spPr/>
      <dgm:t>
        <a:bodyPr/>
        <a:lstStyle/>
        <a:p>
          <a:endParaRPr lang="ru-RU"/>
        </a:p>
      </dgm:t>
    </dgm:pt>
    <dgm:pt modelId="{EBDBD444-ED2F-4419-B3A9-A7A0D6D4D31A}" type="sibTrans" cxnId="{BA5B2846-BA38-4357-9400-6720F88C478C}">
      <dgm:prSet/>
      <dgm:spPr/>
      <dgm:t>
        <a:bodyPr/>
        <a:lstStyle/>
        <a:p>
          <a:endParaRPr lang="ru-RU"/>
        </a:p>
      </dgm:t>
    </dgm:pt>
    <dgm:pt modelId="{C7234E89-3809-454C-955E-F5847EDCCCF4}">
      <dgm:prSet phldrT="[Текст]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На выполнение полномочий по дорожной деятельности в отношении автомобильных дорог</a:t>
          </a:r>
          <a:endParaRPr lang="ru-RU" dirty="0"/>
        </a:p>
      </dgm:t>
    </dgm:pt>
    <dgm:pt modelId="{C747BD55-75C9-4776-8DC8-D3629C99CEC5}" type="parTrans" cxnId="{9362B828-E4C2-4695-8C85-027D46F61900}">
      <dgm:prSet/>
      <dgm:spPr/>
      <dgm:t>
        <a:bodyPr/>
        <a:lstStyle/>
        <a:p>
          <a:endParaRPr lang="ru-RU"/>
        </a:p>
      </dgm:t>
    </dgm:pt>
    <dgm:pt modelId="{47855779-A696-4361-90B1-B246F171116B}" type="sibTrans" cxnId="{9362B828-E4C2-4695-8C85-027D46F61900}">
      <dgm:prSet/>
      <dgm:spPr/>
      <dgm:t>
        <a:bodyPr/>
        <a:lstStyle/>
        <a:p>
          <a:endParaRPr lang="ru-RU"/>
        </a:p>
      </dgm:t>
    </dgm:pt>
    <dgm:pt modelId="{E30C63C7-4B21-4A89-9A83-C4344FDADDED}" type="pres">
      <dgm:prSet presAssocID="{55B0F49E-286E-4288-BCBE-F085AABB519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E4EB72-2771-4012-8197-11A7E3E740FB}" type="pres">
      <dgm:prSet presAssocID="{5EE98BAE-8C0A-4B53-8877-A9298CC29818}" presName="linNode" presStyleCnt="0"/>
      <dgm:spPr/>
    </dgm:pt>
    <dgm:pt modelId="{C6A2EC6E-3D73-4483-B156-95F0303DD2D1}" type="pres">
      <dgm:prSet presAssocID="{5EE98BAE-8C0A-4B53-8877-A9298CC2981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CADD60-73E6-43E8-ABD1-7386D55B5505}" type="pres">
      <dgm:prSet presAssocID="{5EE98BAE-8C0A-4B53-8877-A9298CC2981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CC0E8D-AFF7-4088-BF51-ABA9BAE7A2DF}" type="pres">
      <dgm:prSet presAssocID="{D446EFBA-D61B-4AD5-BCF9-A7447F06DE1E}" presName="sp" presStyleCnt="0"/>
      <dgm:spPr/>
    </dgm:pt>
    <dgm:pt modelId="{4975C854-F6F5-4D5C-B012-544761615C63}" type="pres">
      <dgm:prSet presAssocID="{2D04FE79-6560-4CDB-9C4E-4A72450E5B16}" presName="linNode" presStyleCnt="0"/>
      <dgm:spPr/>
    </dgm:pt>
    <dgm:pt modelId="{9CC6157C-2025-44FE-B226-05431826BD6A}" type="pres">
      <dgm:prSet presAssocID="{2D04FE79-6560-4CDB-9C4E-4A72450E5B1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007095-B506-48F6-A949-2D746B34988D}" type="pres">
      <dgm:prSet presAssocID="{2D04FE79-6560-4CDB-9C4E-4A72450E5B1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39F15B-A578-47C0-BA5C-081D2CDEB6F7}" type="pres">
      <dgm:prSet presAssocID="{3274F54B-B0F1-43A6-9624-B25B6774A6BC}" presName="sp" presStyleCnt="0"/>
      <dgm:spPr/>
    </dgm:pt>
    <dgm:pt modelId="{CE97898A-E952-42EA-B6E1-BD28FE46742D}" type="pres">
      <dgm:prSet presAssocID="{5B647BAD-65E1-47EB-B6C3-4A65F5D757AE}" presName="linNode" presStyleCnt="0"/>
      <dgm:spPr/>
    </dgm:pt>
    <dgm:pt modelId="{DE2AD862-376E-4B69-8806-910424F6B95F}" type="pres">
      <dgm:prSet presAssocID="{5B647BAD-65E1-47EB-B6C3-4A65F5D757AE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440453-3477-46CE-9F3F-D57B717FAB36}" type="pres">
      <dgm:prSet presAssocID="{5B647BAD-65E1-47EB-B6C3-4A65F5D757AE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5B2846-BA38-4357-9400-6720F88C478C}" srcId="{55B0F49E-286E-4288-BCBE-F085AABB519B}" destId="{5B647BAD-65E1-47EB-B6C3-4A65F5D757AE}" srcOrd="2" destOrd="0" parTransId="{DCFA8687-A197-42A1-BB82-21068F63B089}" sibTransId="{EBDBD444-ED2F-4419-B3A9-A7A0D6D4D31A}"/>
    <dgm:cxn modelId="{D3C71F9A-E244-4EB7-A109-7E1B53062BBC}" type="presOf" srcId="{5EE98BAE-8C0A-4B53-8877-A9298CC29818}" destId="{C6A2EC6E-3D73-4483-B156-95F0303DD2D1}" srcOrd="0" destOrd="0" presId="urn:microsoft.com/office/officeart/2005/8/layout/vList5"/>
    <dgm:cxn modelId="{8726B02F-3061-488B-8363-66419C90B186}" type="presOf" srcId="{493F2240-1D0C-4B4F-8F7C-3FBD9502AB1B}" destId="{3D007095-B506-48F6-A949-2D746B34988D}" srcOrd="0" destOrd="0" presId="urn:microsoft.com/office/officeart/2005/8/layout/vList5"/>
    <dgm:cxn modelId="{207140C1-2928-4C36-8DD2-7D2C0B89F1CC}" type="presOf" srcId="{2D04FE79-6560-4CDB-9C4E-4A72450E5B16}" destId="{9CC6157C-2025-44FE-B226-05431826BD6A}" srcOrd="0" destOrd="0" presId="urn:microsoft.com/office/officeart/2005/8/layout/vList5"/>
    <dgm:cxn modelId="{74894906-BED8-4198-87B0-1C75D7ED5009}" type="presOf" srcId="{6695652F-188F-4422-9A1C-C86802E1126F}" destId="{DFCADD60-73E6-43E8-ABD1-7386D55B5505}" srcOrd="0" destOrd="0" presId="urn:microsoft.com/office/officeart/2005/8/layout/vList5"/>
    <dgm:cxn modelId="{96700E70-457C-47CB-A652-87965120DFF6}" srcId="{5EE98BAE-8C0A-4B53-8877-A9298CC29818}" destId="{6695652F-188F-4422-9A1C-C86802E1126F}" srcOrd="0" destOrd="0" parTransId="{0E95BCAE-435E-4F37-9D58-9CFF55414619}" sibTransId="{DAED2FA9-8944-44C7-9C6C-EA1E49501F4C}"/>
    <dgm:cxn modelId="{8DC40892-4308-4919-AB45-35419FCB2ED0}" srcId="{55B0F49E-286E-4288-BCBE-F085AABB519B}" destId="{5EE98BAE-8C0A-4B53-8877-A9298CC29818}" srcOrd="0" destOrd="0" parTransId="{3BAB0879-556A-4F10-B2D2-463B2F300BBA}" sibTransId="{D446EFBA-D61B-4AD5-BCF9-A7447F06DE1E}"/>
    <dgm:cxn modelId="{9362B828-E4C2-4695-8C85-027D46F61900}" srcId="{5B647BAD-65E1-47EB-B6C3-4A65F5D757AE}" destId="{C7234E89-3809-454C-955E-F5847EDCCCF4}" srcOrd="0" destOrd="0" parTransId="{C747BD55-75C9-4776-8DC8-D3629C99CEC5}" sibTransId="{47855779-A696-4361-90B1-B246F171116B}"/>
    <dgm:cxn modelId="{7C13D27A-8C74-4DB6-A52D-292243AE9D32}" type="presOf" srcId="{C7234E89-3809-454C-955E-F5847EDCCCF4}" destId="{99440453-3477-46CE-9F3F-D57B717FAB36}" srcOrd="0" destOrd="0" presId="urn:microsoft.com/office/officeart/2005/8/layout/vList5"/>
    <dgm:cxn modelId="{322954D0-F101-4F0C-A739-1E0002AE5BD5}" srcId="{55B0F49E-286E-4288-BCBE-F085AABB519B}" destId="{2D04FE79-6560-4CDB-9C4E-4A72450E5B16}" srcOrd="1" destOrd="0" parTransId="{9A5FEEC9-F31F-46B2-9311-0C82C78D55B1}" sibTransId="{3274F54B-B0F1-43A6-9624-B25B6774A6BC}"/>
    <dgm:cxn modelId="{BCCD7598-EB3F-4FB6-B33A-6340B136771F}" type="presOf" srcId="{55B0F49E-286E-4288-BCBE-F085AABB519B}" destId="{E30C63C7-4B21-4A89-9A83-C4344FDADDED}" srcOrd="0" destOrd="0" presId="urn:microsoft.com/office/officeart/2005/8/layout/vList5"/>
    <dgm:cxn modelId="{DA259B35-30E6-4F1B-915D-B08224CA18A6}" srcId="{2D04FE79-6560-4CDB-9C4E-4A72450E5B16}" destId="{493F2240-1D0C-4B4F-8F7C-3FBD9502AB1B}" srcOrd="0" destOrd="0" parTransId="{097BD035-C4F5-4EF4-B08A-4C7110D62FFB}" sibTransId="{86F94E29-FCCF-4647-9499-E3E3B4F7CF44}"/>
    <dgm:cxn modelId="{B6D8601D-3DDC-433D-89D1-1F3F3A137922}" type="presOf" srcId="{5B647BAD-65E1-47EB-B6C3-4A65F5D757AE}" destId="{DE2AD862-376E-4B69-8806-910424F6B95F}" srcOrd="0" destOrd="0" presId="urn:microsoft.com/office/officeart/2005/8/layout/vList5"/>
    <dgm:cxn modelId="{53DA1552-1059-4FEA-9816-7CDD6DF8172B}" type="presParOf" srcId="{E30C63C7-4B21-4A89-9A83-C4344FDADDED}" destId="{3BE4EB72-2771-4012-8197-11A7E3E740FB}" srcOrd="0" destOrd="0" presId="urn:microsoft.com/office/officeart/2005/8/layout/vList5"/>
    <dgm:cxn modelId="{CF8D2A7D-E784-40E8-91F1-F37A069F9103}" type="presParOf" srcId="{3BE4EB72-2771-4012-8197-11A7E3E740FB}" destId="{C6A2EC6E-3D73-4483-B156-95F0303DD2D1}" srcOrd="0" destOrd="0" presId="urn:microsoft.com/office/officeart/2005/8/layout/vList5"/>
    <dgm:cxn modelId="{A716F6F3-251B-4677-A9EA-1FDEF97E0C72}" type="presParOf" srcId="{3BE4EB72-2771-4012-8197-11A7E3E740FB}" destId="{DFCADD60-73E6-43E8-ABD1-7386D55B5505}" srcOrd="1" destOrd="0" presId="urn:microsoft.com/office/officeart/2005/8/layout/vList5"/>
    <dgm:cxn modelId="{902EB081-0077-43EB-B558-79064E2949A5}" type="presParOf" srcId="{E30C63C7-4B21-4A89-9A83-C4344FDADDED}" destId="{C5CC0E8D-AFF7-4088-BF51-ABA9BAE7A2DF}" srcOrd="1" destOrd="0" presId="urn:microsoft.com/office/officeart/2005/8/layout/vList5"/>
    <dgm:cxn modelId="{7DB1C373-2555-446F-8DF0-B2E3AE062BC0}" type="presParOf" srcId="{E30C63C7-4B21-4A89-9A83-C4344FDADDED}" destId="{4975C854-F6F5-4D5C-B012-544761615C63}" srcOrd="2" destOrd="0" presId="urn:microsoft.com/office/officeart/2005/8/layout/vList5"/>
    <dgm:cxn modelId="{73EA9BA3-8D1D-4387-A392-62772B79C823}" type="presParOf" srcId="{4975C854-F6F5-4D5C-B012-544761615C63}" destId="{9CC6157C-2025-44FE-B226-05431826BD6A}" srcOrd="0" destOrd="0" presId="urn:microsoft.com/office/officeart/2005/8/layout/vList5"/>
    <dgm:cxn modelId="{4DAE5D71-EC14-43FC-95AF-5105F9179204}" type="presParOf" srcId="{4975C854-F6F5-4D5C-B012-544761615C63}" destId="{3D007095-B506-48F6-A949-2D746B34988D}" srcOrd="1" destOrd="0" presId="urn:microsoft.com/office/officeart/2005/8/layout/vList5"/>
    <dgm:cxn modelId="{E831D4B7-B8B1-4A13-80EC-95F71FFCE7FA}" type="presParOf" srcId="{E30C63C7-4B21-4A89-9A83-C4344FDADDED}" destId="{A339F15B-A578-47C0-BA5C-081D2CDEB6F7}" srcOrd="3" destOrd="0" presId="urn:microsoft.com/office/officeart/2005/8/layout/vList5"/>
    <dgm:cxn modelId="{5A37A8EB-89AD-46D0-AA29-694858160408}" type="presParOf" srcId="{E30C63C7-4B21-4A89-9A83-C4344FDADDED}" destId="{CE97898A-E952-42EA-B6E1-BD28FE46742D}" srcOrd="4" destOrd="0" presId="urn:microsoft.com/office/officeart/2005/8/layout/vList5"/>
    <dgm:cxn modelId="{626FB167-1C08-4560-A745-0F29B6F45381}" type="presParOf" srcId="{CE97898A-E952-42EA-B6E1-BD28FE46742D}" destId="{DE2AD862-376E-4B69-8806-910424F6B95F}" srcOrd="0" destOrd="0" presId="urn:microsoft.com/office/officeart/2005/8/layout/vList5"/>
    <dgm:cxn modelId="{37EA822C-995D-410A-B911-D5BC21904EE4}" type="presParOf" srcId="{CE97898A-E952-42EA-B6E1-BD28FE46742D}" destId="{99440453-3477-46CE-9F3F-D57B717FAB36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5B0F49E-286E-4288-BCBE-F085AABB519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E98BAE-8C0A-4B53-8877-A9298CC29818}">
      <dgm:prSet phldrT="[Текст]"/>
      <dgm:spPr>
        <a:solidFill>
          <a:srgbClr val="FFCCFF"/>
        </a:solidFill>
      </dgm:spPr>
      <dgm:t>
        <a:bodyPr/>
        <a:lstStyle/>
        <a:p>
          <a:r>
            <a:rPr lang="ru-RU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643,4</a:t>
          </a:r>
          <a:endParaRPr lang="ru-RU" dirty="0">
            <a:solidFill>
              <a:schemeClr val="tx1"/>
            </a:solidFill>
          </a:endParaRPr>
        </a:p>
      </dgm:t>
    </dgm:pt>
    <dgm:pt modelId="{3BAB0879-556A-4F10-B2D2-463B2F300BBA}" type="parTrans" cxnId="{8DC40892-4308-4919-AB45-35419FCB2ED0}">
      <dgm:prSet/>
      <dgm:spPr/>
      <dgm:t>
        <a:bodyPr/>
        <a:lstStyle/>
        <a:p>
          <a:endParaRPr lang="ru-RU"/>
        </a:p>
      </dgm:t>
    </dgm:pt>
    <dgm:pt modelId="{D446EFBA-D61B-4AD5-BCF9-A7447F06DE1E}" type="sibTrans" cxnId="{8DC40892-4308-4919-AB45-35419FCB2ED0}">
      <dgm:prSet/>
      <dgm:spPr/>
      <dgm:t>
        <a:bodyPr/>
        <a:lstStyle/>
        <a:p>
          <a:endParaRPr lang="ru-RU"/>
        </a:p>
      </dgm:t>
    </dgm:pt>
    <dgm:pt modelId="{6695652F-188F-4422-9A1C-C86802E1126F}">
      <dgm:prSet phldrT="[Текст]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 обеспечение проживающих в поселении и нуждающихся в жилых помещениях малоимущих граждан жилыми помещениями</a:t>
          </a:r>
          <a:endParaRPr lang="ru-RU" dirty="0"/>
        </a:p>
      </dgm:t>
    </dgm:pt>
    <dgm:pt modelId="{0E95BCAE-435E-4F37-9D58-9CFF55414619}" type="parTrans" cxnId="{96700E70-457C-47CB-A652-87965120DFF6}">
      <dgm:prSet/>
      <dgm:spPr/>
      <dgm:t>
        <a:bodyPr/>
        <a:lstStyle/>
        <a:p>
          <a:endParaRPr lang="ru-RU"/>
        </a:p>
      </dgm:t>
    </dgm:pt>
    <dgm:pt modelId="{DAED2FA9-8944-44C7-9C6C-EA1E49501F4C}" type="sibTrans" cxnId="{96700E70-457C-47CB-A652-87965120DFF6}">
      <dgm:prSet/>
      <dgm:spPr/>
      <dgm:t>
        <a:bodyPr/>
        <a:lstStyle/>
        <a:p>
          <a:endParaRPr lang="ru-RU"/>
        </a:p>
      </dgm:t>
    </dgm:pt>
    <dgm:pt modelId="{2D04FE79-6560-4CDB-9C4E-4A72450E5B16}">
      <dgm:prSet phldrT="[Текст]"/>
      <dgm:spPr>
        <a:solidFill>
          <a:srgbClr val="99FF99"/>
        </a:solidFill>
      </dgm:spPr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585,0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A5FEEC9-F31F-46B2-9311-0C82C78D55B1}" type="parTrans" cxnId="{322954D0-F101-4F0C-A739-1E0002AE5BD5}">
      <dgm:prSet/>
      <dgm:spPr/>
      <dgm:t>
        <a:bodyPr/>
        <a:lstStyle/>
        <a:p>
          <a:endParaRPr lang="ru-RU"/>
        </a:p>
      </dgm:t>
    </dgm:pt>
    <dgm:pt modelId="{3274F54B-B0F1-43A6-9624-B25B6774A6BC}" type="sibTrans" cxnId="{322954D0-F101-4F0C-A739-1E0002AE5BD5}">
      <dgm:prSet/>
      <dgm:spPr/>
      <dgm:t>
        <a:bodyPr/>
        <a:lstStyle/>
        <a:p>
          <a:endParaRPr lang="ru-RU"/>
        </a:p>
      </dgm:t>
    </dgm:pt>
    <dgm:pt modelId="{493F2240-1D0C-4B4F-8F7C-3FBD9502AB1B}">
      <dgm:prSet phldrT="[Текст]"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На обеспечение первичных мер пожарной безопасности</a:t>
          </a:r>
          <a:endParaRPr lang="ru-RU" sz="1500" dirty="0"/>
        </a:p>
      </dgm:t>
    </dgm:pt>
    <dgm:pt modelId="{097BD035-C4F5-4EF4-B08A-4C7110D62FFB}" type="parTrans" cxnId="{DA259B35-30E6-4F1B-915D-B08224CA18A6}">
      <dgm:prSet/>
      <dgm:spPr/>
      <dgm:t>
        <a:bodyPr/>
        <a:lstStyle/>
        <a:p>
          <a:endParaRPr lang="ru-RU"/>
        </a:p>
      </dgm:t>
    </dgm:pt>
    <dgm:pt modelId="{86F94E29-FCCF-4647-9499-E3E3B4F7CF44}" type="sibTrans" cxnId="{DA259B35-30E6-4F1B-915D-B08224CA18A6}">
      <dgm:prSet/>
      <dgm:spPr/>
      <dgm:t>
        <a:bodyPr/>
        <a:lstStyle/>
        <a:p>
          <a:endParaRPr lang="ru-RU"/>
        </a:p>
      </dgm:t>
    </dgm:pt>
    <dgm:pt modelId="{5B647BAD-65E1-47EB-B6C3-4A65F5D757AE}">
      <dgm:prSet phldrT="[Текст]"/>
      <dgm:spPr>
        <a:solidFill>
          <a:srgbClr val="FFFF66"/>
        </a:solidFill>
      </dgm:spPr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352,5</a:t>
          </a:r>
          <a:endParaRPr lang="ru-RU" dirty="0">
            <a:solidFill>
              <a:schemeClr val="tx1"/>
            </a:solidFill>
          </a:endParaRPr>
        </a:p>
      </dgm:t>
    </dgm:pt>
    <dgm:pt modelId="{DCFA8687-A197-42A1-BB82-21068F63B089}" type="parTrans" cxnId="{BA5B2846-BA38-4357-9400-6720F88C478C}">
      <dgm:prSet/>
      <dgm:spPr/>
      <dgm:t>
        <a:bodyPr/>
        <a:lstStyle/>
        <a:p>
          <a:endParaRPr lang="ru-RU"/>
        </a:p>
      </dgm:t>
    </dgm:pt>
    <dgm:pt modelId="{EBDBD444-ED2F-4419-B3A9-A7A0D6D4D31A}" type="sibTrans" cxnId="{BA5B2846-BA38-4357-9400-6720F88C478C}">
      <dgm:prSet/>
      <dgm:spPr/>
      <dgm:t>
        <a:bodyPr/>
        <a:lstStyle/>
        <a:p>
          <a:endParaRPr lang="ru-RU"/>
        </a:p>
      </dgm:t>
    </dgm:pt>
    <dgm:pt modelId="{C7234E89-3809-454C-955E-F5847EDCCCF4}">
      <dgm:prSet phldrT="[Текст]"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На ликвидацию угрозы возникновения аварийной ситуации (водоснабжение </a:t>
          </a:r>
          <a:r>
            <a:rPr lang="ru-RU" sz="1500" b="1" dirty="0" err="1" smtClean="0">
              <a:latin typeface="Times New Roman" pitchFamily="18" charset="0"/>
              <a:cs typeface="Times New Roman" pitchFamily="18" charset="0"/>
            </a:rPr>
            <a:t>с.Опачевка</a:t>
          </a:r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1500" dirty="0"/>
        </a:p>
      </dgm:t>
    </dgm:pt>
    <dgm:pt modelId="{C747BD55-75C9-4776-8DC8-D3629C99CEC5}" type="parTrans" cxnId="{9362B828-E4C2-4695-8C85-027D46F61900}">
      <dgm:prSet/>
      <dgm:spPr/>
      <dgm:t>
        <a:bodyPr/>
        <a:lstStyle/>
        <a:p>
          <a:endParaRPr lang="ru-RU"/>
        </a:p>
      </dgm:t>
    </dgm:pt>
    <dgm:pt modelId="{47855779-A696-4361-90B1-B246F171116B}" type="sibTrans" cxnId="{9362B828-E4C2-4695-8C85-027D46F61900}">
      <dgm:prSet/>
      <dgm:spPr/>
      <dgm:t>
        <a:bodyPr/>
        <a:lstStyle/>
        <a:p>
          <a:endParaRPr lang="ru-RU"/>
        </a:p>
      </dgm:t>
    </dgm:pt>
    <dgm:pt modelId="{E30C63C7-4B21-4A89-9A83-C4344FDADDED}" type="pres">
      <dgm:prSet presAssocID="{55B0F49E-286E-4288-BCBE-F085AABB519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E4EB72-2771-4012-8197-11A7E3E740FB}" type="pres">
      <dgm:prSet presAssocID="{5EE98BAE-8C0A-4B53-8877-A9298CC29818}" presName="linNode" presStyleCnt="0"/>
      <dgm:spPr/>
    </dgm:pt>
    <dgm:pt modelId="{C6A2EC6E-3D73-4483-B156-95F0303DD2D1}" type="pres">
      <dgm:prSet presAssocID="{5EE98BAE-8C0A-4B53-8877-A9298CC2981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CADD60-73E6-43E8-ABD1-7386D55B5505}" type="pres">
      <dgm:prSet presAssocID="{5EE98BAE-8C0A-4B53-8877-A9298CC2981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CC0E8D-AFF7-4088-BF51-ABA9BAE7A2DF}" type="pres">
      <dgm:prSet presAssocID="{D446EFBA-D61B-4AD5-BCF9-A7447F06DE1E}" presName="sp" presStyleCnt="0"/>
      <dgm:spPr/>
    </dgm:pt>
    <dgm:pt modelId="{4975C854-F6F5-4D5C-B012-544761615C63}" type="pres">
      <dgm:prSet presAssocID="{2D04FE79-6560-4CDB-9C4E-4A72450E5B16}" presName="linNode" presStyleCnt="0"/>
      <dgm:spPr/>
    </dgm:pt>
    <dgm:pt modelId="{9CC6157C-2025-44FE-B226-05431826BD6A}" type="pres">
      <dgm:prSet presAssocID="{2D04FE79-6560-4CDB-9C4E-4A72450E5B1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007095-B506-48F6-A949-2D746B34988D}" type="pres">
      <dgm:prSet presAssocID="{2D04FE79-6560-4CDB-9C4E-4A72450E5B1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39F15B-A578-47C0-BA5C-081D2CDEB6F7}" type="pres">
      <dgm:prSet presAssocID="{3274F54B-B0F1-43A6-9624-B25B6774A6BC}" presName="sp" presStyleCnt="0"/>
      <dgm:spPr/>
    </dgm:pt>
    <dgm:pt modelId="{CE97898A-E952-42EA-B6E1-BD28FE46742D}" type="pres">
      <dgm:prSet presAssocID="{5B647BAD-65E1-47EB-B6C3-4A65F5D757AE}" presName="linNode" presStyleCnt="0"/>
      <dgm:spPr/>
    </dgm:pt>
    <dgm:pt modelId="{DE2AD862-376E-4B69-8806-910424F6B95F}" type="pres">
      <dgm:prSet presAssocID="{5B647BAD-65E1-47EB-B6C3-4A65F5D757AE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440453-3477-46CE-9F3F-D57B717FAB36}" type="pres">
      <dgm:prSet presAssocID="{5B647BAD-65E1-47EB-B6C3-4A65F5D757AE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5B2846-BA38-4357-9400-6720F88C478C}" srcId="{55B0F49E-286E-4288-BCBE-F085AABB519B}" destId="{5B647BAD-65E1-47EB-B6C3-4A65F5D757AE}" srcOrd="2" destOrd="0" parTransId="{DCFA8687-A197-42A1-BB82-21068F63B089}" sibTransId="{EBDBD444-ED2F-4419-B3A9-A7A0D6D4D31A}"/>
    <dgm:cxn modelId="{322954D0-F101-4F0C-A739-1E0002AE5BD5}" srcId="{55B0F49E-286E-4288-BCBE-F085AABB519B}" destId="{2D04FE79-6560-4CDB-9C4E-4A72450E5B16}" srcOrd="1" destOrd="0" parTransId="{9A5FEEC9-F31F-46B2-9311-0C82C78D55B1}" sibTransId="{3274F54B-B0F1-43A6-9624-B25B6774A6BC}"/>
    <dgm:cxn modelId="{91C688B5-79C4-4DD4-AFA3-9DC0D4CD6177}" type="presOf" srcId="{C7234E89-3809-454C-955E-F5847EDCCCF4}" destId="{99440453-3477-46CE-9F3F-D57B717FAB36}" srcOrd="0" destOrd="0" presId="urn:microsoft.com/office/officeart/2005/8/layout/vList5"/>
    <dgm:cxn modelId="{D09962F2-5AFB-4475-A91C-CFA00FFF5B73}" type="presOf" srcId="{5EE98BAE-8C0A-4B53-8877-A9298CC29818}" destId="{C6A2EC6E-3D73-4483-B156-95F0303DD2D1}" srcOrd="0" destOrd="0" presId="urn:microsoft.com/office/officeart/2005/8/layout/vList5"/>
    <dgm:cxn modelId="{9362B828-E4C2-4695-8C85-027D46F61900}" srcId="{5B647BAD-65E1-47EB-B6C3-4A65F5D757AE}" destId="{C7234E89-3809-454C-955E-F5847EDCCCF4}" srcOrd="0" destOrd="0" parTransId="{C747BD55-75C9-4776-8DC8-D3629C99CEC5}" sibTransId="{47855779-A696-4361-90B1-B246F171116B}"/>
    <dgm:cxn modelId="{8F4D0ED8-80F1-43F8-B16E-03DB91B780F0}" type="presOf" srcId="{2D04FE79-6560-4CDB-9C4E-4A72450E5B16}" destId="{9CC6157C-2025-44FE-B226-05431826BD6A}" srcOrd="0" destOrd="0" presId="urn:microsoft.com/office/officeart/2005/8/layout/vList5"/>
    <dgm:cxn modelId="{DA259B35-30E6-4F1B-915D-B08224CA18A6}" srcId="{2D04FE79-6560-4CDB-9C4E-4A72450E5B16}" destId="{493F2240-1D0C-4B4F-8F7C-3FBD9502AB1B}" srcOrd="0" destOrd="0" parTransId="{097BD035-C4F5-4EF4-B08A-4C7110D62FFB}" sibTransId="{86F94E29-FCCF-4647-9499-E3E3B4F7CF44}"/>
    <dgm:cxn modelId="{63F6AE61-A63A-438B-81C0-B01DECD954B8}" type="presOf" srcId="{6695652F-188F-4422-9A1C-C86802E1126F}" destId="{DFCADD60-73E6-43E8-ABD1-7386D55B5505}" srcOrd="0" destOrd="0" presId="urn:microsoft.com/office/officeart/2005/8/layout/vList5"/>
    <dgm:cxn modelId="{8DC40892-4308-4919-AB45-35419FCB2ED0}" srcId="{55B0F49E-286E-4288-BCBE-F085AABB519B}" destId="{5EE98BAE-8C0A-4B53-8877-A9298CC29818}" srcOrd="0" destOrd="0" parTransId="{3BAB0879-556A-4F10-B2D2-463B2F300BBA}" sibTransId="{D446EFBA-D61B-4AD5-BCF9-A7447F06DE1E}"/>
    <dgm:cxn modelId="{FC2B1373-344F-445C-9DC8-2FBB11620CBC}" type="presOf" srcId="{493F2240-1D0C-4B4F-8F7C-3FBD9502AB1B}" destId="{3D007095-B506-48F6-A949-2D746B34988D}" srcOrd="0" destOrd="0" presId="urn:microsoft.com/office/officeart/2005/8/layout/vList5"/>
    <dgm:cxn modelId="{4F26DE57-6E07-450F-BBDE-209135E12DE0}" type="presOf" srcId="{55B0F49E-286E-4288-BCBE-F085AABB519B}" destId="{E30C63C7-4B21-4A89-9A83-C4344FDADDED}" srcOrd="0" destOrd="0" presId="urn:microsoft.com/office/officeart/2005/8/layout/vList5"/>
    <dgm:cxn modelId="{96700E70-457C-47CB-A652-87965120DFF6}" srcId="{5EE98BAE-8C0A-4B53-8877-A9298CC29818}" destId="{6695652F-188F-4422-9A1C-C86802E1126F}" srcOrd="0" destOrd="0" parTransId="{0E95BCAE-435E-4F37-9D58-9CFF55414619}" sibTransId="{DAED2FA9-8944-44C7-9C6C-EA1E49501F4C}"/>
    <dgm:cxn modelId="{6576788E-3D0C-4FC7-9142-555AF2CD3CFD}" type="presOf" srcId="{5B647BAD-65E1-47EB-B6C3-4A65F5D757AE}" destId="{DE2AD862-376E-4B69-8806-910424F6B95F}" srcOrd="0" destOrd="0" presId="urn:microsoft.com/office/officeart/2005/8/layout/vList5"/>
    <dgm:cxn modelId="{CD72AA5D-4519-45EA-AD5C-B011BF551BCB}" type="presParOf" srcId="{E30C63C7-4B21-4A89-9A83-C4344FDADDED}" destId="{3BE4EB72-2771-4012-8197-11A7E3E740FB}" srcOrd="0" destOrd="0" presId="urn:microsoft.com/office/officeart/2005/8/layout/vList5"/>
    <dgm:cxn modelId="{01C500EF-7FA3-46D8-BB37-27CF1575DD6E}" type="presParOf" srcId="{3BE4EB72-2771-4012-8197-11A7E3E740FB}" destId="{C6A2EC6E-3D73-4483-B156-95F0303DD2D1}" srcOrd="0" destOrd="0" presId="urn:microsoft.com/office/officeart/2005/8/layout/vList5"/>
    <dgm:cxn modelId="{E8199A03-A593-472A-AC73-B0EFAC568EDA}" type="presParOf" srcId="{3BE4EB72-2771-4012-8197-11A7E3E740FB}" destId="{DFCADD60-73E6-43E8-ABD1-7386D55B5505}" srcOrd="1" destOrd="0" presId="urn:microsoft.com/office/officeart/2005/8/layout/vList5"/>
    <dgm:cxn modelId="{904CB2D4-179B-494B-87A6-990B6C828275}" type="presParOf" srcId="{E30C63C7-4B21-4A89-9A83-C4344FDADDED}" destId="{C5CC0E8D-AFF7-4088-BF51-ABA9BAE7A2DF}" srcOrd="1" destOrd="0" presId="urn:microsoft.com/office/officeart/2005/8/layout/vList5"/>
    <dgm:cxn modelId="{E50A88E0-3662-438D-9F92-750EA3A2643E}" type="presParOf" srcId="{E30C63C7-4B21-4A89-9A83-C4344FDADDED}" destId="{4975C854-F6F5-4D5C-B012-544761615C63}" srcOrd="2" destOrd="0" presId="urn:microsoft.com/office/officeart/2005/8/layout/vList5"/>
    <dgm:cxn modelId="{763D69AA-35C2-4EE3-A0A0-948364367656}" type="presParOf" srcId="{4975C854-F6F5-4D5C-B012-544761615C63}" destId="{9CC6157C-2025-44FE-B226-05431826BD6A}" srcOrd="0" destOrd="0" presId="urn:microsoft.com/office/officeart/2005/8/layout/vList5"/>
    <dgm:cxn modelId="{57CBDEDF-F9F3-4998-8A3E-C37E8845D655}" type="presParOf" srcId="{4975C854-F6F5-4D5C-B012-544761615C63}" destId="{3D007095-B506-48F6-A949-2D746B34988D}" srcOrd="1" destOrd="0" presId="urn:microsoft.com/office/officeart/2005/8/layout/vList5"/>
    <dgm:cxn modelId="{3BC4F9D4-E50A-4123-8B2B-2A7A8CF2D600}" type="presParOf" srcId="{E30C63C7-4B21-4A89-9A83-C4344FDADDED}" destId="{A339F15B-A578-47C0-BA5C-081D2CDEB6F7}" srcOrd="3" destOrd="0" presId="urn:microsoft.com/office/officeart/2005/8/layout/vList5"/>
    <dgm:cxn modelId="{11DE2691-9F2C-4E82-818C-A24BD36F1AD4}" type="presParOf" srcId="{E30C63C7-4B21-4A89-9A83-C4344FDADDED}" destId="{CE97898A-E952-42EA-B6E1-BD28FE46742D}" srcOrd="4" destOrd="0" presId="urn:microsoft.com/office/officeart/2005/8/layout/vList5"/>
    <dgm:cxn modelId="{B38ADCFB-17E8-4FCD-9102-2FF4AEADDD31}" type="presParOf" srcId="{CE97898A-E952-42EA-B6E1-BD28FE46742D}" destId="{DE2AD862-376E-4B69-8806-910424F6B95F}" srcOrd="0" destOrd="0" presId="urn:microsoft.com/office/officeart/2005/8/layout/vList5"/>
    <dgm:cxn modelId="{BD211D29-FE5A-4E56-B739-54F63E9C97F2}" type="presParOf" srcId="{CE97898A-E952-42EA-B6E1-BD28FE46742D}" destId="{99440453-3477-46CE-9F3F-D57B717FAB36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5B0F49E-286E-4288-BCBE-F085AABB519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E98BAE-8C0A-4B53-8877-A9298CC29818}">
      <dgm:prSet phldrT="[Текст]" custT="1"/>
      <dgm:spPr>
        <a:solidFill>
          <a:srgbClr val="FFCC99"/>
        </a:solidFill>
      </dgm:spPr>
      <dgm:t>
        <a:bodyPr/>
        <a:lstStyle/>
        <a:p>
          <a:r>
            <a:rPr lang="ru-RU" sz="37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227,6</a:t>
          </a:r>
          <a:endParaRPr lang="ru-RU" sz="3700" dirty="0"/>
        </a:p>
      </dgm:t>
    </dgm:pt>
    <dgm:pt modelId="{3BAB0879-556A-4F10-B2D2-463B2F300BBA}" type="parTrans" cxnId="{8DC40892-4308-4919-AB45-35419FCB2ED0}">
      <dgm:prSet/>
      <dgm:spPr/>
      <dgm:t>
        <a:bodyPr/>
        <a:lstStyle/>
        <a:p>
          <a:endParaRPr lang="ru-RU"/>
        </a:p>
      </dgm:t>
    </dgm:pt>
    <dgm:pt modelId="{D446EFBA-D61B-4AD5-BCF9-A7447F06DE1E}" type="sibTrans" cxnId="{8DC40892-4308-4919-AB45-35419FCB2ED0}">
      <dgm:prSet/>
      <dgm:spPr/>
      <dgm:t>
        <a:bodyPr/>
        <a:lstStyle/>
        <a:p>
          <a:endParaRPr lang="ru-RU"/>
        </a:p>
      </dgm:t>
    </dgm:pt>
    <dgm:pt modelId="{6695652F-188F-4422-9A1C-C86802E1126F}">
      <dgm:prSet phldrT="[Текст]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На обустройство водозабора в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д.Климиха</a:t>
          </a:r>
          <a:endParaRPr lang="ru-RU" dirty="0"/>
        </a:p>
      </dgm:t>
    </dgm:pt>
    <dgm:pt modelId="{0E95BCAE-435E-4F37-9D58-9CFF55414619}" type="parTrans" cxnId="{96700E70-457C-47CB-A652-87965120DFF6}">
      <dgm:prSet/>
      <dgm:spPr/>
      <dgm:t>
        <a:bodyPr/>
        <a:lstStyle/>
        <a:p>
          <a:endParaRPr lang="ru-RU"/>
        </a:p>
      </dgm:t>
    </dgm:pt>
    <dgm:pt modelId="{DAED2FA9-8944-44C7-9C6C-EA1E49501F4C}" type="sibTrans" cxnId="{96700E70-457C-47CB-A652-87965120DFF6}">
      <dgm:prSet/>
      <dgm:spPr/>
      <dgm:t>
        <a:bodyPr/>
        <a:lstStyle/>
        <a:p>
          <a:endParaRPr lang="ru-RU"/>
        </a:p>
      </dgm:t>
    </dgm:pt>
    <dgm:pt modelId="{2D04FE79-6560-4CDB-9C4E-4A72450E5B16}">
      <dgm:prSet phldrT="[Текст]"/>
      <dgm:spPr>
        <a:solidFill>
          <a:srgbClr val="F5E3EF"/>
        </a:solidFill>
      </dgm:spPr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183,0</a:t>
          </a:r>
          <a:endParaRPr lang="ru-RU" dirty="0"/>
        </a:p>
      </dgm:t>
    </dgm:pt>
    <dgm:pt modelId="{9A5FEEC9-F31F-46B2-9311-0C82C78D55B1}" type="parTrans" cxnId="{322954D0-F101-4F0C-A739-1E0002AE5BD5}">
      <dgm:prSet/>
      <dgm:spPr/>
      <dgm:t>
        <a:bodyPr/>
        <a:lstStyle/>
        <a:p>
          <a:endParaRPr lang="ru-RU"/>
        </a:p>
      </dgm:t>
    </dgm:pt>
    <dgm:pt modelId="{3274F54B-B0F1-43A6-9624-B25B6774A6BC}" type="sibTrans" cxnId="{322954D0-F101-4F0C-A739-1E0002AE5BD5}">
      <dgm:prSet/>
      <dgm:spPr/>
      <dgm:t>
        <a:bodyPr/>
        <a:lstStyle/>
        <a:p>
          <a:endParaRPr lang="ru-RU"/>
        </a:p>
      </dgm:t>
    </dgm:pt>
    <dgm:pt modelId="{493F2240-1D0C-4B4F-8F7C-3FBD9502AB1B}">
      <dgm:prSet phldrT="[Текст]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Для организации и проведения межрайонного национального праздника "Сабантуй-2019года"</a:t>
          </a:r>
          <a:endParaRPr lang="ru-RU" dirty="0"/>
        </a:p>
      </dgm:t>
    </dgm:pt>
    <dgm:pt modelId="{097BD035-C4F5-4EF4-B08A-4C7110D62FFB}" type="parTrans" cxnId="{DA259B35-30E6-4F1B-915D-B08224CA18A6}">
      <dgm:prSet/>
      <dgm:spPr/>
      <dgm:t>
        <a:bodyPr/>
        <a:lstStyle/>
        <a:p>
          <a:endParaRPr lang="ru-RU"/>
        </a:p>
      </dgm:t>
    </dgm:pt>
    <dgm:pt modelId="{86F94E29-FCCF-4647-9499-E3E3B4F7CF44}" type="sibTrans" cxnId="{DA259B35-30E6-4F1B-915D-B08224CA18A6}">
      <dgm:prSet/>
      <dgm:spPr/>
      <dgm:t>
        <a:bodyPr/>
        <a:lstStyle/>
        <a:p>
          <a:endParaRPr lang="ru-RU"/>
        </a:p>
      </dgm:t>
    </dgm:pt>
    <dgm:pt modelId="{5B647BAD-65E1-47EB-B6C3-4A65F5D757AE}">
      <dgm:prSet phldrT="[Текст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107,5</a:t>
          </a:r>
          <a:endParaRPr lang="ru-RU" dirty="0"/>
        </a:p>
      </dgm:t>
    </dgm:pt>
    <dgm:pt modelId="{DCFA8687-A197-42A1-BB82-21068F63B089}" type="parTrans" cxnId="{BA5B2846-BA38-4357-9400-6720F88C478C}">
      <dgm:prSet/>
      <dgm:spPr/>
      <dgm:t>
        <a:bodyPr/>
        <a:lstStyle/>
        <a:p>
          <a:endParaRPr lang="ru-RU"/>
        </a:p>
      </dgm:t>
    </dgm:pt>
    <dgm:pt modelId="{EBDBD444-ED2F-4419-B3A9-A7A0D6D4D31A}" type="sibTrans" cxnId="{BA5B2846-BA38-4357-9400-6720F88C478C}">
      <dgm:prSet/>
      <dgm:spPr/>
      <dgm:t>
        <a:bodyPr/>
        <a:lstStyle/>
        <a:p>
          <a:endParaRPr lang="ru-RU"/>
        </a:p>
      </dgm:t>
    </dgm:pt>
    <dgm:pt modelId="{C7234E89-3809-454C-955E-F5847EDCCCF4}">
      <dgm:prSet phldrT="[Текст]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На ликвидацию угрозы возникновения аварийной ситуации (водоснабжение с.Сосновка)</a:t>
          </a:r>
          <a:endParaRPr lang="ru-RU" dirty="0"/>
        </a:p>
      </dgm:t>
    </dgm:pt>
    <dgm:pt modelId="{C747BD55-75C9-4776-8DC8-D3629C99CEC5}" type="parTrans" cxnId="{9362B828-E4C2-4695-8C85-027D46F61900}">
      <dgm:prSet/>
      <dgm:spPr/>
      <dgm:t>
        <a:bodyPr/>
        <a:lstStyle/>
        <a:p>
          <a:endParaRPr lang="ru-RU"/>
        </a:p>
      </dgm:t>
    </dgm:pt>
    <dgm:pt modelId="{47855779-A696-4361-90B1-B246F171116B}" type="sibTrans" cxnId="{9362B828-E4C2-4695-8C85-027D46F61900}">
      <dgm:prSet/>
      <dgm:spPr/>
      <dgm:t>
        <a:bodyPr/>
        <a:lstStyle/>
        <a:p>
          <a:endParaRPr lang="ru-RU"/>
        </a:p>
      </dgm:t>
    </dgm:pt>
    <dgm:pt modelId="{E30C63C7-4B21-4A89-9A83-C4344FDADDED}" type="pres">
      <dgm:prSet presAssocID="{55B0F49E-286E-4288-BCBE-F085AABB519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E4EB72-2771-4012-8197-11A7E3E740FB}" type="pres">
      <dgm:prSet presAssocID="{5EE98BAE-8C0A-4B53-8877-A9298CC29818}" presName="linNode" presStyleCnt="0"/>
      <dgm:spPr/>
    </dgm:pt>
    <dgm:pt modelId="{C6A2EC6E-3D73-4483-B156-95F0303DD2D1}" type="pres">
      <dgm:prSet presAssocID="{5EE98BAE-8C0A-4B53-8877-A9298CC2981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CADD60-73E6-43E8-ABD1-7386D55B5505}" type="pres">
      <dgm:prSet presAssocID="{5EE98BAE-8C0A-4B53-8877-A9298CC2981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CC0E8D-AFF7-4088-BF51-ABA9BAE7A2DF}" type="pres">
      <dgm:prSet presAssocID="{D446EFBA-D61B-4AD5-BCF9-A7447F06DE1E}" presName="sp" presStyleCnt="0"/>
      <dgm:spPr/>
    </dgm:pt>
    <dgm:pt modelId="{4975C854-F6F5-4D5C-B012-544761615C63}" type="pres">
      <dgm:prSet presAssocID="{2D04FE79-6560-4CDB-9C4E-4A72450E5B16}" presName="linNode" presStyleCnt="0"/>
      <dgm:spPr/>
    </dgm:pt>
    <dgm:pt modelId="{9CC6157C-2025-44FE-B226-05431826BD6A}" type="pres">
      <dgm:prSet presAssocID="{2D04FE79-6560-4CDB-9C4E-4A72450E5B1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007095-B506-48F6-A949-2D746B34988D}" type="pres">
      <dgm:prSet presAssocID="{2D04FE79-6560-4CDB-9C4E-4A72450E5B1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39F15B-A578-47C0-BA5C-081D2CDEB6F7}" type="pres">
      <dgm:prSet presAssocID="{3274F54B-B0F1-43A6-9624-B25B6774A6BC}" presName="sp" presStyleCnt="0"/>
      <dgm:spPr/>
    </dgm:pt>
    <dgm:pt modelId="{CE97898A-E952-42EA-B6E1-BD28FE46742D}" type="pres">
      <dgm:prSet presAssocID="{5B647BAD-65E1-47EB-B6C3-4A65F5D757AE}" presName="linNode" presStyleCnt="0"/>
      <dgm:spPr/>
    </dgm:pt>
    <dgm:pt modelId="{DE2AD862-376E-4B69-8806-910424F6B95F}" type="pres">
      <dgm:prSet presAssocID="{5B647BAD-65E1-47EB-B6C3-4A65F5D757AE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440453-3477-46CE-9F3F-D57B717FAB36}" type="pres">
      <dgm:prSet presAssocID="{5B647BAD-65E1-47EB-B6C3-4A65F5D757AE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5B2846-BA38-4357-9400-6720F88C478C}" srcId="{55B0F49E-286E-4288-BCBE-F085AABB519B}" destId="{5B647BAD-65E1-47EB-B6C3-4A65F5D757AE}" srcOrd="2" destOrd="0" parTransId="{DCFA8687-A197-42A1-BB82-21068F63B089}" sibTransId="{EBDBD444-ED2F-4419-B3A9-A7A0D6D4D31A}"/>
    <dgm:cxn modelId="{322954D0-F101-4F0C-A739-1E0002AE5BD5}" srcId="{55B0F49E-286E-4288-BCBE-F085AABB519B}" destId="{2D04FE79-6560-4CDB-9C4E-4A72450E5B16}" srcOrd="1" destOrd="0" parTransId="{9A5FEEC9-F31F-46B2-9311-0C82C78D55B1}" sibTransId="{3274F54B-B0F1-43A6-9624-B25B6774A6BC}"/>
    <dgm:cxn modelId="{3343D8D0-A85F-47B4-BFA6-4A9282AC2F06}" type="presOf" srcId="{6695652F-188F-4422-9A1C-C86802E1126F}" destId="{DFCADD60-73E6-43E8-ABD1-7386D55B5505}" srcOrd="0" destOrd="0" presId="urn:microsoft.com/office/officeart/2005/8/layout/vList5"/>
    <dgm:cxn modelId="{45D1D84D-E693-41A3-A188-C5D55ED40E44}" type="presOf" srcId="{C7234E89-3809-454C-955E-F5847EDCCCF4}" destId="{99440453-3477-46CE-9F3F-D57B717FAB36}" srcOrd="0" destOrd="0" presId="urn:microsoft.com/office/officeart/2005/8/layout/vList5"/>
    <dgm:cxn modelId="{9362B828-E4C2-4695-8C85-027D46F61900}" srcId="{5B647BAD-65E1-47EB-B6C3-4A65F5D757AE}" destId="{C7234E89-3809-454C-955E-F5847EDCCCF4}" srcOrd="0" destOrd="0" parTransId="{C747BD55-75C9-4776-8DC8-D3629C99CEC5}" sibTransId="{47855779-A696-4361-90B1-B246F171116B}"/>
    <dgm:cxn modelId="{DA259B35-30E6-4F1B-915D-B08224CA18A6}" srcId="{2D04FE79-6560-4CDB-9C4E-4A72450E5B16}" destId="{493F2240-1D0C-4B4F-8F7C-3FBD9502AB1B}" srcOrd="0" destOrd="0" parTransId="{097BD035-C4F5-4EF4-B08A-4C7110D62FFB}" sibTransId="{86F94E29-FCCF-4647-9499-E3E3B4F7CF44}"/>
    <dgm:cxn modelId="{6EBCF771-00D7-4168-AB74-B42A75F50FB3}" type="presOf" srcId="{5EE98BAE-8C0A-4B53-8877-A9298CC29818}" destId="{C6A2EC6E-3D73-4483-B156-95F0303DD2D1}" srcOrd="0" destOrd="0" presId="urn:microsoft.com/office/officeart/2005/8/layout/vList5"/>
    <dgm:cxn modelId="{6CF1915A-A52B-4E8F-A7A5-0F62285225B8}" type="presOf" srcId="{55B0F49E-286E-4288-BCBE-F085AABB519B}" destId="{E30C63C7-4B21-4A89-9A83-C4344FDADDED}" srcOrd="0" destOrd="0" presId="urn:microsoft.com/office/officeart/2005/8/layout/vList5"/>
    <dgm:cxn modelId="{8DC40892-4308-4919-AB45-35419FCB2ED0}" srcId="{55B0F49E-286E-4288-BCBE-F085AABB519B}" destId="{5EE98BAE-8C0A-4B53-8877-A9298CC29818}" srcOrd="0" destOrd="0" parTransId="{3BAB0879-556A-4F10-B2D2-463B2F300BBA}" sibTransId="{D446EFBA-D61B-4AD5-BCF9-A7447F06DE1E}"/>
    <dgm:cxn modelId="{9D0F438D-E303-4CC4-AA06-4F3370E5E638}" type="presOf" srcId="{5B647BAD-65E1-47EB-B6C3-4A65F5D757AE}" destId="{DE2AD862-376E-4B69-8806-910424F6B95F}" srcOrd="0" destOrd="0" presId="urn:microsoft.com/office/officeart/2005/8/layout/vList5"/>
    <dgm:cxn modelId="{FADD4F4A-0A6D-434D-ACB4-0E595DD31523}" type="presOf" srcId="{493F2240-1D0C-4B4F-8F7C-3FBD9502AB1B}" destId="{3D007095-B506-48F6-A949-2D746B34988D}" srcOrd="0" destOrd="0" presId="urn:microsoft.com/office/officeart/2005/8/layout/vList5"/>
    <dgm:cxn modelId="{96700E70-457C-47CB-A652-87965120DFF6}" srcId="{5EE98BAE-8C0A-4B53-8877-A9298CC29818}" destId="{6695652F-188F-4422-9A1C-C86802E1126F}" srcOrd="0" destOrd="0" parTransId="{0E95BCAE-435E-4F37-9D58-9CFF55414619}" sibTransId="{DAED2FA9-8944-44C7-9C6C-EA1E49501F4C}"/>
    <dgm:cxn modelId="{FE10072B-B03E-40F1-93FB-473152DB1ACB}" type="presOf" srcId="{2D04FE79-6560-4CDB-9C4E-4A72450E5B16}" destId="{9CC6157C-2025-44FE-B226-05431826BD6A}" srcOrd="0" destOrd="0" presId="urn:microsoft.com/office/officeart/2005/8/layout/vList5"/>
    <dgm:cxn modelId="{BB71AAD7-DC3B-4C3C-9491-E775DD7E86DA}" type="presParOf" srcId="{E30C63C7-4B21-4A89-9A83-C4344FDADDED}" destId="{3BE4EB72-2771-4012-8197-11A7E3E740FB}" srcOrd="0" destOrd="0" presId="urn:microsoft.com/office/officeart/2005/8/layout/vList5"/>
    <dgm:cxn modelId="{293DF949-EC5B-4BF1-A8B2-959846FE754D}" type="presParOf" srcId="{3BE4EB72-2771-4012-8197-11A7E3E740FB}" destId="{C6A2EC6E-3D73-4483-B156-95F0303DD2D1}" srcOrd="0" destOrd="0" presId="urn:microsoft.com/office/officeart/2005/8/layout/vList5"/>
    <dgm:cxn modelId="{32557FB3-5F1F-448B-B730-4EBA9BA8DD20}" type="presParOf" srcId="{3BE4EB72-2771-4012-8197-11A7E3E740FB}" destId="{DFCADD60-73E6-43E8-ABD1-7386D55B5505}" srcOrd="1" destOrd="0" presId="urn:microsoft.com/office/officeart/2005/8/layout/vList5"/>
    <dgm:cxn modelId="{81DBD61D-0C58-4C93-9FCD-6B0C9F1B8D64}" type="presParOf" srcId="{E30C63C7-4B21-4A89-9A83-C4344FDADDED}" destId="{C5CC0E8D-AFF7-4088-BF51-ABA9BAE7A2DF}" srcOrd="1" destOrd="0" presId="urn:microsoft.com/office/officeart/2005/8/layout/vList5"/>
    <dgm:cxn modelId="{7D75519F-DC84-43E2-8EB3-612CB8E0F428}" type="presParOf" srcId="{E30C63C7-4B21-4A89-9A83-C4344FDADDED}" destId="{4975C854-F6F5-4D5C-B012-544761615C63}" srcOrd="2" destOrd="0" presId="urn:microsoft.com/office/officeart/2005/8/layout/vList5"/>
    <dgm:cxn modelId="{11EF537F-514F-41E2-BF6D-7E229F55DEFF}" type="presParOf" srcId="{4975C854-F6F5-4D5C-B012-544761615C63}" destId="{9CC6157C-2025-44FE-B226-05431826BD6A}" srcOrd="0" destOrd="0" presId="urn:microsoft.com/office/officeart/2005/8/layout/vList5"/>
    <dgm:cxn modelId="{17BF2DD8-5C75-42DF-9CF3-4CDF3811F2CA}" type="presParOf" srcId="{4975C854-F6F5-4D5C-B012-544761615C63}" destId="{3D007095-B506-48F6-A949-2D746B34988D}" srcOrd="1" destOrd="0" presId="urn:microsoft.com/office/officeart/2005/8/layout/vList5"/>
    <dgm:cxn modelId="{A42ABAD2-F7BF-4D57-811D-9B004555FC44}" type="presParOf" srcId="{E30C63C7-4B21-4A89-9A83-C4344FDADDED}" destId="{A339F15B-A578-47C0-BA5C-081D2CDEB6F7}" srcOrd="3" destOrd="0" presId="urn:microsoft.com/office/officeart/2005/8/layout/vList5"/>
    <dgm:cxn modelId="{078EED78-B9C3-4464-B7A1-82AFD070C3A6}" type="presParOf" srcId="{E30C63C7-4B21-4A89-9A83-C4344FDADDED}" destId="{CE97898A-E952-42EA-B6E1-BD28FE46742D}" srcOrd="4" destOrd="0" presId="urn:microsoft.com/office/officeart/2005/8/layout/vList5"/>
    <dgm:cxn modelId="{D80248DA-8221-47E2-B9AD-AB52D57A8272}" type="presParOf" srcId="{CE97898A-E952-42EA-B6E1-BD28FE46742D}" destId="{DE2AD862-376E-4B69-8806-910424F6B95F}" srcOrd="0" destOrd="0" presId="urn:microsoft.com/office/officeart/2005/8/layout/vList5"/>
    <dgm:cxn modelId="{6DFE4D3E-B8D2-468A-9A4C-BD53A4A205EC}" type="presParOf" srcId="{CE97898A-E952-42EA-B6E1-BD28FE46742D}" destId="{99440453-3477-46CE-9F3F-D57B717FAB36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5B0F49E-286E-4288-BCBE-F085AABB519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E98BAE-8C0A-4B53-8877-A9298CC29818}">
      <dgm:prSet phldrT="[Текст]"/>
      <dgm:spPr>
        <a:solidFill>
          <a:srgbClr val="FFCCFF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13 322,8 т.р.</a:t>
          </a:r>
          <a:endParaRPr lang="ru-RU" dirty="0">
            <a:solidFill>
              <a:schemeClr val="tx1"/>
            </a:solidFill>
          </a:endParaRPr>
        </a:p>
      </dgm:t>
    </dgm:pt>
    <dgm:pt modelId="{3BAB0879-556A-4F10-B2D2-463B2F300BBA}" type="parTrans" cxnId="{8DC40892-4308-4919-AB45-35419FCB2ED0}">
      <dgm:prSet/>
      <dgm:spPr/>
      <dgm:t>
        <a:bodyPr/>
        <a:lstStyle/>
        <a:p>
          <a:endParaRPr lang="ru-RU"/>
        </a:p>
      </dgm:t>
    </dgm:pt>
    <dgm:pt modelId="{D446EFBA-D61B-4AD5-BCF9-A7447F06DE1E}" type="sibTrans" cxnId="{8DC40892-4308-4919-AB45-35419FCB2ED0}">
      <dgm:prSet/>
      <dgm:spPr/>
      <dgm:t>
        <a:bodyPr/>
        <a:lstStyle/>
        <a:p>
          <a:endParaRPr lang="ru-RU"/>
        </a:p>
      </dgm:t>
    </dgm:pt>
    <dgm:pt modelId="{6695652F-188F-4422-9A1C-C86802E1126F}">
      <dgm:prSet phldrT="[Текст]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Реализация мероприятий по обеспечению устойчивого сокращения непригодного для проживания жилого фонда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0E95BCAE-435E-4F37-9D58-9CFF55414619}" type="parTrans" cxnId="{96700E70-457C-47CB-A652-87965120DFF6}">
      <dgm:prSet/>
      <dgm:spPr/>
      <dgm:t>
        <a:bodyPr/>
        <a:lstStyle/>
        <a:p>
          <a:endParaRPr lang="ru-RU"/>
        </a:p>
      </dgm:t>
    </dgm:pt>
    <dgm:pt modelId="{DAED2FA9-8944-44C7-9C6C-EA1E49501F4C}" type="sibTrans" cxnId="{96700E70-457C-47CB-A652-87965120DFF6}">
      <dgm:prSet/>
      <dgm:spPr/>
      <dgm:t>
        <a:bodyPr/>
        <a:lstStyle/>
        <a:p>
          <a:endParaRPr lang="ru-RU"/>
        </a:p>
      </dgm:t>
    </dgm:pt>
    <dgm:pt modelId="{2D04FE79-6560-4CDB-9C4E-4A72450E5B16}">
      <dgm:prSet phldrT="[Текст]"/>
      <dgm:spPr>
        <a:solidFill>
          <a:srgbClr val="99FF99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9 413,3 т.р.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A5FEEC9-F31F-46B2-9311-0C82C78D55B1}" type="parTrans" cxnId="{322954D0-F101-4F0C-A739-1E0002AE5BD5}">
      <dgm:prSet/>
      <dgm:spPr/>
      <dgm:t>
        <a:bodyPr/>
        <a:lstStyle/>
        <a:p>
          <a:endParaRPr lang="ru-RU"/>
        </a:p>
      </dgm:t>
    </dgm:pt>
    <dgm:pt modelId="{3274F54B-B0F1-43A6-9624-B25B6774A6BC}" type="sibTrans" cxnId="{322954D0-F101-4F0C-A739-1E0002AE5BD5}">
      <dgm:prSet/>
      <dgm:spPr/>
      <dgm:t>
        <a:bodyPr/>
        <a:lstStyle/>
        <a:p>
          <a:endParaRPr lang="ru-RU"/>
        </a:p>
      </dgm:t>
    </dgm:pt>
    <dgm:pt modelId="{493F2240-1D0C-4B4F-8F7C-3FBD9502AB1B}">
      <dgm:prSet phldrT="[Текст]"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Обеспечение мер социальной поддержки по оплате коммунальных услуг специалистам на селе (средства КБ)</a:t>
          </a:r>
          <a:endParaRPr lang="ru-RU" sz="1500" b="1" dirty="0">
            <a:latin typeface="Times New Roman" pitchFamily="18" charset="0"/>
            <a:cs typeface="Times New Roman" pitchFamily="18" charset="0"/>
          </a:endParaRPr>
        </a:p>
      </dgm:t>
    </dgm:pt>
    <dgm:pt modelId="{097BD035-C4F5-4EF4-B08A-4C7110D62FFB}" type="parTrans" cxnId="{DA259B35-30E6-4F1B-915D-B08224CA18A6}">
      <dgm:prSet/>
      <dgm:spPr/>
      <dgm:t>
        <a:bodyPr/>
        <a:lstStyle/>
        <a:p>
          <a:endParaRPr lang="ru-RU"/>
        </a:p>
      </dgm:t>
    </dgm:pt>
    <dgm:pt modelId="{86F94E29-FCCF-4647-9499-E3E3B4F7CF44}" type="sibTrans" cxnId="{DA259B35-30E6-4F1B-915D-B08224CA18A6}">
      <dgm:prSet/>
      <dgm:spPr/>
      <dgm:t>
        <a:bodyPr/>
        <a:lstStyle/>
        <a:p>
          <a:endParaRPr lang="ru-RU"/>
        </a:p>
      </dgm:t>
    </dgm:pt>
    <dgm:pt modelId="{5B647BAD-65E1-47EB-B6C3-4A65F5D757AE}">
      <dgm:prSet phldrT="[Текст]"/>
      <dgm:spPr>
        <a:solidFill>
          <a:srgbClr val="FFFF66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6 052,1 т.р.</a:t>
          </a:r>
          <a:endParaRPr lang="ru-RU" dirty="0">
            <a:solidFill>
              <a:schemeClr val="tx1"/>
            </a:solidFill>
          </a:endParaRPr>
        </a:p>
      </dgm:t>
    </dgm:pt>
    <dgm:pt modelId="{DCFA8687-A197-42A1-BB82-21068F63B089}" type="parTrans" cxnId="{BA5B2846-BA38-4357-9400-6720F88C478C}">
      <dgm:prSet/>
      <dgm:spPr/>
      <dgm:t>
        <a:bodyPr/>
        <a:lstStyle/>
        <a:p>
          <a:endParaRPr lang="ru-RU"/>
        </a:p>
      </dgm:t>
    </dgm:pt>
    <dgm:pt modelId="{EBDBD444-ED2F-4419-B3A9-A7A0D6D4D31A}" type="sibTrans" cxnId="{BA5B2846-BA38-4357-9400-6720F88C478C}">
      <dgm:prSet/>
      <dgm:spPr/>
      <dgm:t>
        <a:bodyPr/>
        <a:lstStyle/>
        <a:p>
          <a:endParaRPr lang="ru-RU"/>
        </a:p>
      </dgm:t>
    </dgm:pt>
    <dgm:pt modelId="{C7234E89-3809-454C-955E-F5847EDCCCF4}">
      <dgm:prSet phldrT="[Текст]"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Приобретение жилья молодым семьям (средства федерального, краевого, поселенческих бюджетов)</a:t>
          </a:r>
          <a:endParaRPr lang="ru-RU" sz="1500" b="1" dirty="0">
            <a:latin typeface="Times New Roman" pitchFamily="18" charset="0"/>
            <a:cs typeface="Times New Roman" pitchFamily="18" charset="0"/>
          </a:endParaRPr>
        </a:p>
      </dgm:t>
    </dgm:pt>
    <dgm:pt modelId="{C747BD55-75C9-4776-8DC8-D3629C99CEC5}" type="parTrans" cxnId="{9362B828-E4C2-4695-8C85-027D46F61900}">
      <dgm:prSet/>
      <dgm:spPr/>
      <dgm:t>
        <a:bodyPr/>
        <a:lstStyle/>
        <a:p>
          <a:endParaRPr lang="ru-RU"/>
        </a:p>
      </dgm:t>
    </dgm:pt>
    <dgm:pt modelId="{47855779-A696-4361-90B1-B246F171116B}" type="sibTrans" cxnId="{9362B828-E4C2-4695-8C85-027D46F61900}">
      <dgm:prSet/>
      <dgm:spPr/>
      <dgm:t>
        <a:bodyPr/>
        <a:lstStyle/>
        <a:p>
          <a:endParaRPr lang="ru-RU"/>
        </a:p>
      </dgm:t>
    </dgm:pt>
    <dgm:pt modelId="{E30C63C7-4B21-4A89-9A83-C4344FDADDED}" type="pres">
      <dgm:prSet presAssocID="{55B0F49E-286E-4288-BCBE-F085AABB519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E4EB72-2771-4012-8197-11A7E3E740FB}" type="pres">
      <dgm:prSet presAssocID="{5EE98BAE-8C0A-4B53-8877-A9298CC29818}" presName="linNode" presStyleCnt="0"/>
      <dgm:spPr/>
    </dgm:pt>
    <dgm:pt modelId="{C6A2EC6E-3D73-4483-B156-95F0303DD2D1}" type="pres">
      <dgm:prSet presAssocID="{5EE98BAE-8C0A-4B53-8877-A9298CC2981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CADD60-73E6-43E8-ABD1-7386D55B5505}" type="pres">
      <dgm:prSet presAssocID="{5EE98BAE-8C0A-4B53-8877-A9298CC2981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CC0E8D-AFF7-4088-BF51-ABA9BAE7A2DF}" type="pres">
      <dgm:prSet presAssocID="{D446EFBA-D61B-4AD5-BCF9-A7447F06DE1E}" presName="sp" presStyleCnt="0"/>
      <dgm:spPr/>
    </dgm:pt>
    <dgm:pt modelId="{4975C854-F6F5-4D5C-B012-544761615C63}" type="pres">
      <dgm:prSet presAssocID="{2D04FE79-6560-4CDB-9C4E-4A72450E5B16}" presName="linNode" presStyleCnt="0"/>
      <dgm:spPr/>
    </dgm:pt>
    <dgm:pt modelId="{9CC6157C-2025-44FE-B226-05431826BD6A}" type="pres">
      <dgm:prSet presAssocID="{2D04FE79-6560-4CDB-9C4E-4A72450E5B1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007095-B506-48F6-A949-2D746B34988D}" type="pres">
      <dgm:prSet presAssocID="{2D04FE79-6560-4CDB-9C4E-4A72450E5B1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39F15B-A578-47C0-BA5C-081D2CDEB6F7}" type="pres">
      <dgm:prSet presAssocID="{3274F54B-B0F1-43A6-9624-B25B6774A6BC}" presName="sp" presStyleCnt="0"/>
      <dgm:spPr/>
    </dgm:pt>
    <dgm:pt modelId="{CE97898A-E952-42EA-B6E1-BD28FE46742D}" type="pres">
      <dgm:prSet presAssocID="{5B647BAD-65E1-47EB-B6C3-4A65F5D757AE}" presName="linNode" presStyleCnt="0"/>
      <dgm:spPr/>
    </dgm:pt>
    <dgm:pt modelId="{DE2AD862-376E-4B69-8806-910424F6B95F}" type="pres">
      <dgm:prSet presAssocID="{5B647BAD-65E1-47EB-B6C3-4A65F5D757AE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440453-3477-46CE-9F3F-D57B717FAB36}" type="pres">
      <dgm:prSet presAssocID="{5B647BAD-65E1-47EB-B6C3-4A65F5D757AE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9BA2F4-DAA5-4F7C-8366-06A3CAFA969F}" type="presOf" srcId="{2D04FE79-6560-4CDB-9C4E-4A72450E5B16}" destId="{9CC6157C-2025-44FE-B226-05431826BD6A}" srcOrd="0" destOrd="0" presId="urn:microsoft.com/office/officeart/2005/8/layout/vList5"/>
    <dgm:cxn modelId="{BA5B2846-BA38-4357-9400-6720F88C478C}" srcId="{55B0F49E-286E-4288-BCBE-F085AABB519B}" destId="{5B647BAD-65E1-47EB-B6C3-4A65F5D757AE}" srcOrd="2" destOrd="0" parTransId="{DCFA8687-A197-42A1-BB82-21068F63B089}" sibTransId="{EBDBD444-ED2F-4419-B3A9-A7A0D6D4D31A}"/>
    <dgm:cxn modelId="{2C5578E0-3E57-4C86-B668-FB80D5DCE2FD}" type="presOf" srcId="{493F2240-1D0C-4B4F-8F7C-3FBD9502AB1B}" destId="{3D007095-B506-48F6-A949-2D746B34988D}" srcOrd="0" destOrd="0" presId="urn:microsoft.com/office/officeart/2005/8/layout/vList5"/>
    <dgm:cxn modelId="{2D1D6239-8843-4587-BFEA-2181357F646D}" type="presOf" srcId="{C7234E89-3809-454C-955E-F5847EDCCCF4}" destId="{99440453-3477-46CE-9F3F-D57B717FAB36}" srcOrd="0" destOrd="0" presId="urn:microsoft.com/office/officeart/2005/8/layout/vList5"/>
    <dgm:cxn modelId="{B21E98B9-3EC4-42A4-BF4F-AF5199BBA5FB}" type="presOf" srcId="{6695652F-188F-4422-9A1C-C86802E1126F}" destId="{DFCADD60-73E6-43E8-ABD1-7386D55B5505}" srcOrd="0" destOrd="0" presId="urn:microsoft.com/office/officeart/2005/8/layout/vList5"/>
    <dgm:cxn modelId="{96700E70-457C-47CB-A652-87965120DFF6}" srcId="{5EE98BAE-8C0A-4B53-8877-A9298CC29818}" destId="{6695652F-188F-4422-9A1C-C86802E1126F}" srcOrd="0" destOrd="0" parTransId="{0E95BCAE-435E-4F37-9D58-9CFF55414619}" sibTransId="{DAED2FA9-8944-44C7-9C6C-EA1E49501F4C}"/>
    <dgm:cxn modelId="{7AEA83E0-09B4-4659-8F43-14ACE3FAFFF8}" type="presOf" srcId="{5EE98BAE-8C0A-4B53-8877-A9298CC29818}" destId="{C6A2EC6E-3D73-4483-B156-95F0303DD2D1}" srcOrd="0" destOrd="0" presId="urn:microsoft.com/office/officeart/2005/8/layout/vList5"/>
    <dgm:cxn modelId="{8DC40892-4308-4919-AB45-35419FCB2ED0}" srcId="{55B0F49E-286E-4288-BCBE-F085AABB519B}" destId="{5EE98BAE-8C0A-4B53-8877-A9298CC29818}" srcOrd="0" destOrd="0" parTransId="{3BAB0879-556A-4F10-B2D2-463B2F300BBA}" sibTransId="{D446EFBA-D61B-4AD5-BCF9-A7447F06DE1E}"/>
    <dgm:cxn modelId="{9362B828-E4C2-4695-8C85-027D46F61900}" srcId="{5B647BAD-65E1-47EB-B6C3-4A65F5D757AE}" destId="{C7234E89-3809-454C-955E-F5847EDCCCF4}" srcOrd="0" destOrd="0" parTransId="{C747BD55-75C9-4776-8DC8-D3629C99CEC5}" sibTransId="{47855779-A696-4361-90B1-B246F171116B}"/>
    <dgm:cxn modelId="{322954D0-F101-4F0C-A739-1E0002AE5BD5}" srcId="{55B0F49E-286E-4288-BCBE-F085AABB519B}" destId="{2D04FE79-6560-4CDB-9C4E-4A72450E5B16}" srcOrd="1" destOrd="0" parTransId="{9A5FEEC9-F31F-46B2-9311-0C82C78D55B1}" sibTransId="{3274F54B-B0F1-43A6-9624-B25B6774A6BC}"/>
    <dgm:cxn modelId="{C9C71D8D-90DC-4B3B-8945-111A3AC9CC8D}" type="presOf" srcId="{5B647BAD-65E1-47EB-B6C3-4A65F5D757AE}" destId="{DE2AD862-376E-4B69-8806-910424F6B95F}" srcOrd="0" destOrd="0" presId="urn:microsoft.com/office/officeart/2005/8/layout/vList5"/>
    <dgm:cxn modelId="{DA259B35-30E6-4F1B-915D-B08224CA18A6}" srcId="{2D04FE79-6560-4CDB-9C4E-4A72450E5B16}" destId="{493F2240-1D0C-4B4F-8F7C-3FBD9502AB1B}" srcOrd="0" destOrd="0" parTransId="{097BD035-C4F5-4EF4-B08A-4C7110D62FFB}" sibTransId="{86F94E29-FCCF-4647-9499-E3E3B4F7CF44}"/>
    <dgm:cxn modelId="{D9455E9F-C722-480B-B354-CD9741AA3D7A}" type="presOf" srcId="{55B0F49E-286E-4288-BCBE-F085AABB519B}" destId="{E30C63C7-4B21-4A89-9A83-C4344FDADDED}" srcOrd="0" destOrd="0" presId="urn:microsoft.com/office/officeart/2005/8/layout/vList5"/>
    <dgm:cxn modelId="{D3DEC6E6-DCD4-4F60-8153-10A5E8CB162E}" type="presParOf" srcId="{E30C63C7-4B21-4A89-9A83-C4344FDADDED}" destId="{3BE4EB72-2771-4012-8197-11A7E3E740FB}" srcOrd="0" destOrd="0" presId="urn:microsoft.com/office/officeart/2005/8/layout/vList5"/>
    <dgm:cxn modelId="{9F0AC5FC-73DE-4277-9BC4-B51E109CDFE3}" type="presParOf" srcId="{3BE4EB72-2771-4012-8197-11A7E3E740FB}" destId="{C6A2EC6E-3D73-4483-B156-95F0303DD2D1}" srcOrd="0" destOrd="0" presId="urn:microsoft.com/office/officeart/2005/8/layout/vList5"/>
    <dgm:cxn modelId="{1CE540BD-EC58-4FDE-AB16-96D121767CB5}" type="presParOf" srcId="{3BE4EB72-2771-4012-8197-11A7E3E740FB}" destId="{DFCADD60-73E6-43E8-ABD1-7386D55B5505}" srcOrd="1" destOrd="0" presId="urn:microsoft.com/office/officeart/2005/8/layout/vList5"/>
    <dgm:cxn modelId="{D12172B9-A422-4E2F-B914-E09C8C135E76}" type="presParOf" srcId="{E30C63C7-4B21-4A89-9A83-C4344FDADDED}" destId="{C5CC0E8D-AFF7-4088-BF51-ABA9BAE7A2DF}" srcOrd="1" destOrd="0" presId="urn:microsoft.com/office/officeart/2005/8/layout/vList5"/>
    <dgm:cxn modelId="{C13DDEBD-4CF5-4999-A036-B5E28CBAC655}" type="presParOf" srcId="{E30C63C7-4B21-4A89-9A83-C4344FDADDED}" destId="{4975C854-F6F5-4D5C-B012-544761615C63}" srcOrd="2" destOrd="0" presId="urn:microsoft.com/office/officeart/2005/8/layout/vList5"/>
    <dgm:cxn modelId="{347F0D36-2507-4A3D-9D7C-69D9B3188167}" type="presParOf" srcId="{4975C854-F6F5-4D5C-B012-544761615C63}" destId="{9CC6157C-2025-44FE-B226-05431826BD6A}" srcOrd="0" destOrd="0" presId="urn:microsoft.com/office/officeart/2005/8/layout/vList5"/>
    <dgm:cxn modelId="{D3DE45BB-96D9-4ED3-AB07-B303D42BCE4E}" type="presParOf" srcId="{4975C854-F6F5-4D5C-B012-544761615C63}" destId="{3D007095-B506-48F6-A949-2D746B34988D}" srcOrd="1" destOrd="0" presId="urn:microsoft.com/office/officeart/2005/8/layout/vList5"/>
    <dgm:cxn modelId="{6B227692-C878-4C9C-876A-08E0B409D110}" type="presParOf" srcId="{E30C63C7-4B21-4A89-9A83-C4344FDADDED}" destId="{A339F15B-A578-47C0-BA5C-081D2CDEB6F7}" srcOrd="3" destOrd="0" presId="urn:microsoft.com/office/officeart/2005/8/layout/vList5"/>
    <dgm:cxn modelId="{5F76061E-0E6F-4C24-9613-C80F23A818AC}" type="presParOf" srcId="{E30C63C7-4B21-4A89-9A83-C4344FDADDED}" destId="{CE97898A-E952-42EA-B6E1-BD28FE46742D}" srcOrd="4" destOrd="0" presId="urn:microsoft.com/office/officeart/2005/8/layout/vList5"/>
    <dgm:cxn modelId="{EAF4BC89-607D-410B-A590-8E171C9F2303}" type="presParOf" srcId="{CE97898A-E952-42EA-B6E1-BD28FE46742D}" destId="{DE2AD862-376E-4B69-8806-910424F6B95F}" srcOrd="0" destOrd="0" presId="urn:microsoft.com/office/officeart/2005/8/layout/vList5"/>
    <dgm:cxn modelId="{ACE6E2CC-A9C7-4492-9D7B-7E260D1F932A}" type="presParOf" srcId="{CE97898A-E952-42EA-B6E1-BD28FE46742D}" destId="{99440453-3477-46CE-9F3F-D57B717FAB36}" srcOrd="1" destOrd="0" presId="urn:microsoft.com/office/officeart/2005/8/layout/vList5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5B0F49E-286E-4288-BCBE-F085AABB519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E98BAE-8C0A-4B53-8877-A9298CC29818}">
      <dgm:prSet phldrT="[Текст]"/>
      <dgm:spPr>
        <a:solidFill>
          <a:srgbClr val="FFCCFF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2 992,1 т.р.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BAB0879-556A-4F10-B2D2-463B2F300BBA}" type="parTrans" cxnId="{8DC40892-4308-4919-AB45-35419FCB2ED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446EFBA-D61B-4AD5-BCF9-A7447F06DE1E}" type="sibTrans" cxnId="{8DC40892-4308-4919-AB45-35419FCB2ED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695652F-188F-4422-9A1C-C86802E1126F}">
      <dgm:prSet phldrT="[Текст]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Пенсия за выслугу лет муниципальным служащим (средства бюджета района)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0E95BCAE-435E-4F37-9D58-9CFF55414619}" type="parTrans" cxnId="{96700E70-457C-47CB-A652-87965120DFF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AED2FA9-8944-44C7-9C6C-EA1E49501F4C}" type="sibTrans" cxnId="{96700E70-457C-47CB-A652-87965120DFF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D04FE79-6560-4CDB-9C4E-4A72450E5B16}">
      <dgm:prSet phldrT="[Текст]"/>
      <dgm:spPr>
        <a:solidFill>
          <a:srgbClr val="99FF99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2 000,2 т.р.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A5FEEC9-F31F-46B2-9311-0C82C78D55B1}" type="parTrans" cxnId="{322954D0-F101-4F0C-A739-1E0002AE5BD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274F54B-B0F1-43A6-9624-B25B6774A6BC}" type="sibTrans" cxnId="{322954D0-F101-4F0C-A739-1E0002AE5BD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93F2240-1D0C-4B4F-8F7C-3FBD9502AB1B}">
      <dgm:prSet phldrT="[Текст]"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Строительство и приобретение жилых помещений для обеспечения жилыми помещениями детей-сирот</a:t>
          </a:r>
          <a:endParaRPr lang="ru-RU" sz="1500" b="1" dirty="0">
            <a:latin typeface="Times New Roman" pitchFamily="18" charset="0"/>
            <a:cs typeface="Times New Roman" pitchFamily="18" charset="0"/>
          </a:endParaRPr>
        </a:p>
      </dgm:t>
    </dgm:pt>
    <dgm:pt modelId="{097BD035-C4F5-4EF4-B08A-4C7110D62FFB}" type="parTrans" cxnId="{DA259B35-30E6-4F1B-915D-B08224CA18A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6F94E29-FCCF-4647-9499-E3E3B4F7CF44}" type="sibTrans" cxnId="{DA259B35-30E6-4F1B-915D-B08224CA18A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B647BAD-65E1-47EB-B6C3-4A65F5D757AE}">
      <dgm:prSet phldrT="[Текст]"/>
      <dgm:spPr>
        <a:solidFill>
          <a:srgbClr val="FFFF66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1 779,7 т.р.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CFA8687-A197-42A1-BB82-21068F63B089}" type="parTrans" cxnId="{BA5B2846-BA38-4357-9400-6720F88C478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BDBD444-ED2F-4419-B3A9-A7A0D6D4D31A}" type="sibTrans" cxnId="{BA5B2846-BA38-4357-9400-6720F88C478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7234E89-3809-454C-955E-F5847EDCCCF4}">
      <dgm:prSet phldrT="[Текст]"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Компенсация части родительской платы за содержание детей в детских садах (средства КБ)</a:t>
          </a:r>
          <a:endParaRPr lang="ru-RU" sz="1500" b="1" dirty="0">
            <a:latin typeface="Times New Roman" pitchFamily="18" charset="0"/>
            <a:cs typeface="Times New Roman" pitchFamily="18" charset="0"/>
          </a:endParaRPr>
        </a:p>
      </dgm:t>
    </dgm:pt>
    <dgm:pt modelId="{C747BD55-75C9-4776-8DC8-D3629C99CEC5}" type="parTrans" cxnId="{9362B828-E4C2-4695-8C85-027D46F6190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7855779-A696-4361-90B1-B246F171116B}" type="sibTrans" cxnId="{9362B828-E4C2-4695-8C85-027D46F6190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30C63C7-4B21-4A89-9A83-C4344FDADDED}" type="pres">
      <dgm:prSet presAssocID="{55B0F49E-286E-4288-BCBE-F085AABB519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E4EB72-2771-4012-8197-11A7E3E740FB}" type="pres">
      <dgm:prSet presAssocID="{5EE98BAE-8C0A-4B53-8877-A9298CC29818}" presName="linNode" presStyleCnt="0"/>
      <dgm:spPr/>
    </dgm:pt>
    <dgm:pt modelId="{C6A2EC6E-3D73-4483-B156-95F0303DD2D1}" type="pres">
      <dgm:prSet presAssocID="{5EE98BAE-8C0A-4B53-8877-A9298CC29818}" presName="parentText" presStyleLbl="node1" presStyleIdx="0" presStyleCnt="3" custLinFactNeighborX="-144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CADD60-73E6-43E8-ABD1-7386D55B5505}" type="pres">
      <dgm:prSet presAssocID="{5EE98BAE-8C0A-4B53-8877-A9298CC2981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CC0E8D-AFF7-4088-BF51-ABA9BAE7A2DF}" type="pres">
      <dgm:prSet presAssocID="{D446EFBA-D61B-4AD5-BCF9-A7447F06DE1E}" presName="sp" presStyleCnt="0"/>
      <dgm:spPr/>
    </dgm:pt>
    <dgm:pt modelId="{4975C854-F6F5-4D5C-B012-544761615C63}" type="pres">
      <dgm:prSet presAssocID="{2D04FE79-6560-4CDB-9C4E-4A72450E5B16}" presName="linNode" presStyleCnt="0"/>
      <dgm:spPr/>
    </dgm:pt>
    <dgm:pt modelId="{9CC6157C-2025-44FE-B226-05431826BD6A}" type="pres">
      <dgm:prSet presAssocID="{2D04FE79-6560-4CDB-9C4E-4A72450E5B1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007095-B506-48F6-A949-2D746B34988D}" type="pres">
      <dgm:prSet presAssocID="{2D04FE79-6560-4CDB-9C4E-4A72450E5B1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39F15B-A578-47C0-BA5C-081D2CDEB6F7}" type="pres">
      <dgm:prSet presAssocID="{3274F54B-B0F1-43A6-9624-B25B6774A6BC}" presName="sp" presStyleCnt="0"/>
      <dgm:spPr/>
    </dgm:pt>
    <dgm:pt modelId="{CE97898A-E952-42EA-B6E1-BD28FE46742D}" type="pres">
      <dgm:prSet presAssocID="{5B647BAD-65E1-47EB-B6C3-4A65F5D757AE}" presName="linNode" presStyleCnt="0"/>
      <dgm:spPr/>
    </dgm:pt>
    <dgm:pt modelId="{DE2AD862-376E-4B69-8806-910424F6B95F}" type="pres">
      <dgm:prSet presAssocID="{5B647BAD-65E1-47EB-B6C3-4A65F5D757AE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440453-3477-46CE-9F3F-D57B717FAB36}" type="pres">
      <dgm:prSet presAssocID="{5B647BAD-65E1-47EB-B6C3-4A65F5D757AE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7CA5E8-9F51-4D4D-A80B-5F742F2BC1DE}" type="presOf" srcId="{C7234E89-3809-454C-955E-F5847EDCCCF4}" destId="{99440453-3477-46CE-9F3F-D57B717FAB36}" srcOrd="0" destOrd="0" presId="urn:microsoft.com/office/officeart/2005/8/layout/vList5"/>
    <dgm:cxn modelId="{BA5B2846-BA38-4357-9400-6720F88C478C}" srcId="{55B0F49E-286E-4288-BCBE-F085AABB519B}" destId="{5B647BAD-65E1-47EB-B6C3-4A65F5D757AE}" srcOrd="2" destOrd="0" parTransId="{DCFA8687-A197-42A1-BB82-21068F63B089}" sibTransId="{EBDBD444-ED2F-4419-B3A9-A7A0D6D4D31A}"/>
    <dgm:cxn modelId="{8F66FA9F-DE04-4364-BFD6-6B2240EB8C8D}" type="presOf" srcId="{5EE98BAE-8C0A-4B53-8877-A9298CC29818}" destId="{C6A2EC6E-3D73-4483-B156-95F0303DD2D1}" srcOrd="0" destOrd="0" presId="urn:microsoft.com/office/officeart/2005/8/layout/vList5"/>
    <dgm:cxn modelId="{96700E70-457C-47CB-A652-87965120DFF6}" srcId="{5EE98BAE-8C0A-4B53-8877-A9298CC29818}" destId="{6695652F-188F-4422-9A1C-C86802E1126F}" srcOrd="0" destOrd="0" parTransId="{0E95BCAE-435E-4F37-9D58-9CFF55414619}" sibTransId="{DAED2FA9-8944-44C7-9C6C-EA1E49501F4C}"/>
    <dgm:cxn modelId="{635CC4B4-4B11-4A23-BAE8-B472089E7DE8}" type="presOf" srcId="{2D04FE79-6560-4CDB-9C4E-4A72450E5B16}" destId="{9CC6157C-2025-44FE-B226-05431826BD6A}" srcOrd="0" destOrd="0" presId="urn:microsoft.com/office/officeart/2005/8/layout/vList5"/>
    <dgm:cxn modelId="{8DC40892-4308-4919-AB45-35419FCB2ED0}" srcId="{55B0F49E-286E-4288-BCBE-F085AABB519B}" destId="{5EE98BAE-8C0A-4B53-8877-A9298CC29818}" srcOrd="0" destOrd="0" parTransId="{3BAB0879-556A-4F10-B2D2-463B2F300BBA}" sibTransId="{D446EFBA-D61B-4AD5-BCF9-A7447F06DE1E}"/>
    <dgm:cxn modelId="{9362B828-E4C2-4695-8C85-027D46F61900}" srcId="{5B647BAD-65E1-47EB-B6C3-4A65F5D757AE}" destId="{C7234E89-3809-454C-955E-F5847EDCCCF4}" srcOrd="0" destOrd="0" parTransId="{C747BD55-75C9-4776-8DC8-D3629C99CEC5}" sibTransId="{47855779-A696-4361-90B1-B246F171116B}"/>
    <dgm:cxn modelId="{322954D0-F101-4F0C-A739-1E0002AE5BD5}" srcId="{55B0F49E-286E-4288-BCBE-F085AABB519B}" destId="{2D04FE79-6560-4CDB-9C4E-4A72450E5B16}" srcOrd="1" destOrd="0" parTransId="{9A5FEEC9-F31F-46B2-9311-0C82C78D55B1}" sibTransId="{3274F54B-B0F1-43A6-9624-B25B6774A6BC}"/>
    <dgm:cxn modelId="{21444CC3-F14A-4FF5-9F9C-CF2F1E064837}" type="presOf" srcId="{55B0F49E-286E-4288-BCBE-F085AABB519B}" destId="{E30C63C7-4B21-4A89-9A83-C4344FDADDED}" srcOrd="0" destOrd="0" presId="urn:microsoft.com/office/officeart/2005/8/layout/vList5"/>
    <dgm:cxn modelId="{943491F9-93E7-424B-9177-98D62F9E87DE}" type="presOf" srcId="{6695652F-188F-4422-9A1C-C86802E1126F}" destId="{DFCADD60-73E6-43E8-ABD1-7386D55B5505}" srcOrd="0" destOrd="0" presId="urn:microsoft.com/office/officeart/2005/8/layout/vList5"/>
    <dgm:cxn modelId="{DA259B35-30E6-4F1B-915D-B08224CA18A6}" srcId="{2D04FE79-6560-4CDB-9C4E-4A72450E5B16}" destId="{493F2240-1D0C-4B4F-8F7C-3FBD9502AB1B}" srcOrd="0" destOrd="0" parTransId="{097BD035-C4F5-4EF4-B08A-4C7110D62FFB}" sibTransId="{86F94E29-FCCF-4647-9499-E3E3B4F7CF44}"/>
    <dgm:cxn modelId="{0E52C036-A26B-4836-901B-0EDA475AE525}" type="presOf" srcId="{493F2240-1D0C-4B4F-8F7C-3FBD9502AB1B}" destId="{3D007095-B506-48F6-A949-2D746B34988D}" srcOrd="0" destOrd="0" presId="urn:microsoft.com/office/officeart/2005/8/layout/vList5"/>
    <dgm:cxn modelId="{E3AE08C0-A26E-4744-B96D-356C9EEEBCDA}" type="presOf" srcId="{5B647BAD-65E1-47EB-B6C3-4A65F5D757AE}" destId="{DE2AD862-376E-4B69-8806-910424F6B95F}" srcOrd="0" destOrd="0" presId="urn:microsoft.com/office/officeart/2005/8/layout/vList5"/>
    <dgm:cxn modelId="{EA6152E2-B7E5-420B-B621-5EF2465D6926}" type="presParOf" srcId="{E30C63C7-4B21-4A89-9A83-C4344FDADDED}" destId="{3BE4EB72-2771-4012-8197-11A7E3E740FB}" srcOrd="0" destOrd="0" presId="urn:microsoft.com/office/officeart/2005/8/layout/vList5"/>
    <dgm:cxn modelId="{35BB68F3-54B2-4540-AC2F-09A24E02B143}" type="presParOf" srcId="{3BE4EB72-2771-4012-8197-11A7E3E740FB}" destId="{C6A2EC6E-3D73-4483-B156-95F0303DD2D1}" srcOrd="0" destOrd="0" presId="urn:microsoft.com/office/officeart/2005/8/layout/vList5"/>
    <dgm:cxn modelId="{C077C3B9-F3A1-43F0-B69D-8BC51B9A13C9}" type="presParOf" srcId="{3BE4EB72-2771-4012-8197-11A7E3E740FB}" destId="{DFCADD60-73E6-43E8-ABD1-7386D55B5505}" srcOrd="1" destOrd="0" presId="urn:microsoft.com/office/officeart/2005/8/layout/vList5"/>
    <dgm:cxn modelId="{C3D32A05-1D2A-4515-AC71-2F2205EBAF83}" type="presParOf" srcId="{E30C63C7-4B21-4A89-9A83-C4344FDADDED}" destId="{C5CC0E8D-AFF7-4088-BF51-ABA9BAE7A2DF}" srcOrd="1" destOrd="0" presId="urn:microsoft.com/office/officeart/2005/8/layout/vList5"/>
    <dgm:cxn modelId="{3D095847-C2BB-4B50-A86C-460B1D918F03}" type="presParOf" srcId="{E30C63C7-4B21-4A89-9A83-C4344FDADDED}" destId="{4975C854-F6F5-4D5C-B012-544761615C63}" srcOrd="2" destOrd="0" presId="urn:microsoft.com/office/officeart/2005/8/layout/vList5"/>
    <dgm:cxn modelId="{7452BB38-06E9-48C6-A351-99CCA5EC7FE1}" type="presParOf" srcId="{4975C854-F6F5-4D5C-B012-544761615C63}" destId="{9CC6157C-2025-44FE-B226-05431826BD6A}" srcOrd="0" destOrd="0" presId="urn:microsoft.com/office/officeart/2005/8/layout/vList5"/>
    <dgm:cxn modelId="{72F1C7D5-A4D7-46BE-81CF-DD8951B9139C}" type="presParOf" srcId="{4975C854-F6F5-4D5C-B012-544761615C63}" destId="{3D007095-B506-48F6-A949-2D746B34988D}" srcOrd="1" destOrd="0" presId="urn:microsoft.com/office/officeart/2005/8/layout/vList5"/>
    <dgm:cxn modelId="{BEE694FF-9E81-49D6-9462-2A3CF4570477}" type="presParOf" srcId="{E30C63C7-4B21-4A89-9A83-C4344FDADDED}" destId="{A339F15B-A578-47C0-BA5C-081D2CDEB6F7}" srcOrd="3" destOrd="0" presId="urn:microsoft.com/office/officeart/2005/8/layout/vList5"/>
    <dgm:cxn modelId="{9F3754D2-1A23-4452-B40C-4A15EF127260}" type="presParOf" srcId="{E30C63C7-4B21-4A89-9A83-C4344FDADDED}" destId="{CE97898A-E952-42EA-B6E1-BD28FE46742D}" srcOrd="4" destOrd="0" presId="urn:microsoft.com/office/officeart/2005/8/layout/vList5"/>
    <dgm:cxn modelId="{9AEDC5E1-C997-488A-A648-797B504662B1}" type="presParOf" srcId="{CE97898A-E952-42EA-B6E1-BD28FE46742D}" destId="{DE2AD862-376E-4B69-8806-910424F6B95F}" srcOrd="0" destOrd="0" presId="urn:microsoft.com/office/officeart/2005/8/layout/vList5"/>
    <dgm:cxn modelId="{36F829B8-2287-4A98-A404-5B892C04F02A}" type="presParOf" srcId="{CE97898A-E952-42EA-B6E1-BD28FE46742D}" destId="{99440453-3477-46CE-9F3F-D57B717FAB36}" srcOrd="1" destOrd="0" presId="urn:microsoft.com/office/officeart/2005/8/layout/vList5"/>
  </dgm:cxnLst>
  <dgm:bg/>
  <dgm:whole/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5B0F49E-286E-4288-BCBE-F085AABB519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E98BAE-8C0A-4B53-8877-A9298CC29818}">
      <dgm:prSet phldrT="[Текст]"/>
      <dgm:spPr>
        <a:solidFill>
          <a:srgbClr val="FFCCFF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1 334,1 т.р.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BAB0879-556A-4F10-B2D2-463B2F300BBA}" type="parTrans" cxnId="{8DC40892-4308-4919-AB45-35419FCB2ED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446EFBA-D61B-4AD5-BCF9-A7447F06DE1E}" type="sibTrans" cxnId="{8DC40892-4308-4919-AB45-35419FCB2ED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695652F-188F-4422-9A1C-C86802E1126F}">
      <dgm:prSet phldrT="[Текст]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Предоставление мер социальной поддержки учащихся из многодетных малоимущих семей  (средства КБ)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0E95BCAE-435E-4F37-9D58-9CFF55414619}" type="parTrans" cxnId="{96700E70-457C-47CB-A652-87965120DFF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AED2FA9-8944-44C7-9C6C-EA1E49501F4C}" type="sibTrans" cxnId="{96700E70-457C-47CB-A652-87965120DFF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D04FE79-6560-4CDB-9C4E-4A72450E5B16}">
      <dgm:prSet phldrT="[Текст]"/>
      <dgm:spPr>
        <a:solidFill>
          <a:srgbClr val="99FF99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375,0 т.р.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A5FEEC9-F31F-46B2-9311-0C82C78D55B1}" type="parTrans" cxnId="{322954D0-F101-4F0C-A739-1E0002AE5BD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274F54B-B0F1-43A6-9624-B25B6774A6BC}" type="sibTrans" cxnId="{322954D0-F101-4F0C-A739-1E0002AE5BD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93F2240-1D0C-4B4F-8F7C-3FBD9502AB1B}">
      <dgm:prSet phldrT="[Текст]"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Предоставление социальных гарантий и льгот педагогическим работникам</a:t>
          </a:r>
          <a:endParaRPr lang="ru-RU" sz="1500" b="1" dirty="0">
            <a:latin typeface="Times New Roman" pitchFamily="18" charset="0"/>
            <a:cs typeface="Times New Roman" pitchFamily="18" charset="0"/>
          </a:endParaRPr>
        </a:p>
      </dgm:t>
    </dgm:pt>
    <dgm:pt modelId="{097BD035-C4F5-4EF4-B08A-4C7110D62FFB}" type="parTrans" cxnId="{DA259B35-30E6-4F1B-915D-B08224CA18A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6F94E29-FCCF-4647-9499-E3E3B4F7CF44}" type="sibTrans" cxnId="{DA259B35-30E6-4F1B-915D-B08224CA18A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B647BAD-65E1-47EB-B6C3-4A65F5D757AE}">
      <dgm:prSet phldrT="[Текст]"/>
      <dgm:spPr>
        <a:solidFill>
          <a:srgbClr val="FFFF66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173,3 т.р.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CFA8687-A197-42A1-BB82-21068F63B089}" type="parTrans" cxnId="{BA5B2846-BA38-4357-9400-6720F88C478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BDBD444-ED2F-4419-B3A9-A7A0D6D4D31A}" type="sibTrans" cxnId="{BA5B2846-BA38-4357-9400-6720F88C478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7234E89-3809-454C-955E-F5847EDCCCF4}">
      <dgm:prSet phldrT="[Текст]"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Обеспечение путёвками на санаторно-курортное лечение работников муниципальных учреждений </a:t>
          </a:r>
          <a:endParaRPr lang="ru-RU" sz="1500" b="1" dirty="0">
            <a:latin typeface="Times New Roman" pitchFamily="18" charset="0"/>
            <a:cs typeface="Times New Roman" pitchFamily="18" charset="0"/>
          </a:endParaRPr>
        </a:p>
      </dgm:t>
    </dgm:pt>
    <dgm:pt modelId="{C747BD55-75C9-4776-8DC8-D3629C99CEC5}" type="parTrans" cxnId="{9362B828-E4C2-4695-8C85-027D46F6190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7855779-A696-4361-90B1-B246F171116B}" type="sibTrans" cxnId="{9362B828-E4C2-4695-8C85-027D46F6190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E30C63C7-4B21-4A89-9A83-C4344FDADDED}" type="pres">
      <dgm:prSet presAssocID="{55B0F49E-286E-4288-BCBE-F085AABB519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E4EB72-2771-4012-8197-11A7E3E740FB}" type="pres">
      <dgm:prSet presAssocID="{5EE98BAE-8C0A-4B53-8877-A9298CC29818}" presName="linNode" presStyleCnt="0"/>
      <dgm:spPr/>
    </dgm:pt>
    <dgm:pt modelId="{C6A2EC6E-3D73-4483-B156-95F0303DD2D1}" type="pres">
      <dgm:prSet presAssocID="{5EE98BAE-8C0A-4B53-8877-A9298CC29818}" presName="parentText" presStyleLbl="node1" presStyleIdx="0" presStyleCnt="3" custLinFactNeighborX="-144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CADD60-73E6-43E8-ABD1-7386D55B5505}" type="pres">
      <dgm:prSet presAssocID="{5EE98BAE-8C0A-4B53-8877-A9298CC2981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CC0E8D-AFF7-4088-BF51-ABA9BAE7A2DF}" type="pres">
      <dgm:prSet presAssocID="{D446EFBA-D61B-4AD5-BCF9-A7447F06DE1E}" presName="sp" presStyleCnt="0"/>
      <dgm:spPr/>
    </dgm:pt>
    <dgm:pt modelId="{4975C854-F6F5-4D5C-B012-544761615C63}" type="pres">
      <dgm:prSet presAssocID="{2D04FE79-6560-4CDB-9C4E-4A72450E5B16}" presName="linNode" presStyleCnt="0"/>
      <dgm:spPr/>
    </dgm:pt>
    <dgm:pt modelId="{9CC6157C-2025-44FE-B226-05431826BD6A}" type="pres">
      <dgm:prSet presAssocID="{2D04FE79-6560-4CDB-9C4E-4A72450E5B1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007095-B506-48F6-A949-2D746B34988D}" type="pres">
      <dgm:prSet presAssocID="{2D04FE79-6560-4CDB-9C4E-4A72450E5B1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39F15B-A578-47C0-BA5C-081D2CDEB6F7}" type="pres">
      <dgm:prSet presAssocID="{3274F54B-B0F1-43A6-9624-B25B6774A6BC}" presName="sp" presStyleCnt="0"/>
      <dgm:spPr/>
    </dgm:pt>
    <dgm:pt modelId="{CE97898A-E952-42EA-B6E1-BD28FE46742D}" type="pres">
      <dgm:prSet presAssocID="{5B647BAD-65E1-47EB-B6C3-4A65F5D757AE}" presName="linNode" presStyleCnt="0"/>
      <dgm:spPr/>
    </dgm:pt>
    <dgm:pt modelId="{DE2AD862-376E-4B69-8806-910424F6B95F}" type="pres">
      <dgm:prSet presAssocID="{5B647BAD-65E1-47EB-B6C3-4A65F5D757AE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440453-3477-46CE-9F3F-D57B717FAB36}" type="pres">
      <dgm:prSet presAssocID="{5B647BAD-65E1-47EB-B6C3-4A65F5D757AE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5B2846-BA38-4357-9400-6720F88C478C}" srcId="{55B0F49E-286E-4288-BCBE-F085AABB519B}" destId="{5B647BAD-65E1-47EB-B6C3-4A65F5D757AE}" srcOrd="2" destOrd="0" parTransId="{DCFA8687-A197-42A1-BB82-21068F63B089}" sibTransId="{EBDBD444-ED2F-4419-B3A9-A7A0D6D4D31A}"/>
    <dgm:cxn modelId="{FB5E5C86-E14D-45B7-BF1E-EB538422E57A}" type="presOf" srcId="{493F2240-1D0C-4B4F-8F7C-3FBD9502AB1B}" destId="{3D007095-B506-48F6-A949-2D746B34988D}" srcOrd="0" destOrd="0" presId="urn:microsoft.com/office/officeart/2005/8/layout/vList5"/>
    <dgm:cxn modelId="{E385C13C-8B28-4893-9B34-FD50DE2BC81C}" type="presOf" srcId="{55B0F49E-286E-4288-BCBE-F085AABB519B}" destId="{E30C63C7-4B21-4A89-9A83-C4344FDADDED}" srcOrd="0" destOrd="0" presId="urn:microsoft.com/office/officeart/2005/8/layout/vList5"/>
    <dgm:cxn modelId="{D323ABC6-4A03-4132-86E7-AE8E72142572}" type="presOf" srcId="{2D04FE79-6560-4CDB-9C4E-4A72450E5B16}" destId="{9CC6157C-2025-44FE-B226-05431826BD6A}" srcOrd="0" destOrd="0" presId="urn:microsoft.com/office/officeart/2005/8/layout/vList5"/>
    <dgm:cxn modelId="{96700E70-457C-47CB-A652-87965120DFF6}" srcId="{5EE98BAE-8C0A-4B53-8877-A9298CC29818}" destId="{6695652F-188F-4422-9A1C-C86802E1126F}" srcOrd="0" destOrd="0" parTransId="{0E95BCAE-435E-4F37-9D58-9CFF55414619}" sibTransId="{DAED2FA9-8944-44C7-9C6C-EA1E49501F4C}"/>
    <dgm:cxn modelId="{70D71EA3-DED9-42EE-9C10-3559BA3F26FF}" type="presOf" srcId="{5EE98BAE-8C0A-4B53-8877-A9298CC29818}" destId="{C6A2EC6E-3D73-4483-B156-95F0303DD2D1}" srcOrd="0" destOrd="0" presId="urn:microsoft.com/office/officeart/2005/8/layout/vList5"/>
    <dgm:cxn modelId="{8DC40892-4308-4919-AB45-35419FCB2ED0}" srcId="{55B0F49E-286E-4288-BCBE-F085AABB519B}" destId="{5EE98BAE-8C0A-4B53-8877-A9298CC29818}" srcOrd="0" destOrd="0" parTransId="{3BAB0879-556A-4F10-B2D2-463B2F300BBA}" sibTransId="{D446EFBA-D61B-4AD5-BCF9-A7447F06DE1E}"/>
    <dgm:cxn modelId="{9362B828-E4C2-4695-8C85-027D46F61900}" srcId="{5B647BAD-65E1-47EB-B6C3-4A65F5D757AE}" destId="{C7234E89-3809-454C-955E-F5847EDCCCF4}" srcOrd="0" destOrd="0" parTransId="{C747BD55-75C9-4776-8DC8-D3629C99CEC5}" sibTransId="{47855779-A696-4361-90B1-B246F171116B}"/>
    <dgm:cxn modelId="{78F19124-1F21-4A96-80AD-E4DB9ADD167A}" type="presOf" srcId="{5B647BAD-65E1-47EB-B6C3-4A65F5D757AE}" destId="{DE2AD862-376E-4B69-8806-910424F6B95F}" srcOrd="0" destOrd="0" presId="urn:microsoft.com/office/officeart/2005/8/layout/vList5"/>
    <dgm:cxn modelId="{322954D0-F101-4F0C-A739-1E0002AE5BD5}" srcId="{55B0F49E-286E-4288-BCBE-F085AABB519B}" destId="{2D04FE79-6560-4CDB-9C4E-4A72450E5B16}" srcOrd="1" destOrd="0" parTransId="{9A5FEEC9-F31F-46B2-9311-0C82C78D55B1}" sibTransId="{3274F54B-B0F1-43A6-9624-B25B6774A6BC}"/>
    <dgm:cxn modelId="{C3EB892F-A087-4472-BD9C-3CA348B5ADB5}" type="presOf" srcId="{C7234E89-3809-454C-955E-F5847EDCCCF4}" destId="{99440453-3477-46CE-9F3F-D57B717FAB36}" srcOrd="0" destOrd="0" presId="urn:microsoft.com/office/officeart/2005/8/layout/vList5"/>
    <dgm:cxn modelId="{DA259B35-30E6-4F1B-915D-B08224CA18A6}" srcId="{2D04FE79-6560-4CDB-9C4E-4A72450E5B16}" destId="{493F2240-1D0C-4B4F-8F7C-3FBD9502AB1B}" srcOrd="0" destOrd="0" parTransId="{097BD035-C4F5-4EF4-B08A-4C7110D62FFB}" sibTransId="{86F94E29-FCCF-4647-9499-E3E3B4F7CF44}"/>
    <dgm:cxn modelId="{BBF564DA-30AB-4461-9973-1E33CF3E150B}" type="presOf" srcId="{6695652F-188F-4422-9A1C-C86802E1126F}" destId="{DFCADD60-73E6-43E8-ABD1-7386D55B5505}" srcOrd="0" destOrd="0" presId="urn:microsoft.com/office/officeart/2005/8/layout/vList5"/>
    <dgm:cxn modelId="{E3838E40-2274-4EC3-9567-5B204C280A8D}" type="presParOf" srcId="{E30C63C7-4B21-4A89-9A83-C4344FDADDED}" destId="{3BE4EB72-2771-4012-8197-11A7E3E740FB}" srcOrd="0" destOrd="0" presId="urn:microsoft.com/office/officeart/2005/8/layout/vList5"/>
    <dgm:cxn modelId="{FA1CA82D-8E9D-4976-985D-49BC2ECBDBBD}" type="presParOf" srcId="{3BE4EB72-2771-4012-8197-11A7E3E740FB}" destId="{C6A2EC6E-3D73-4483-B156-95F0303DD2D1}" srcOrd="0" destOrd="0" presId="urn:microsoft.com/office/officeart/2005/8/layout/vList5"/>
    <dgm:cxn modelId="{F1859ED7-DD3B-4F7A-B2A4-FF46CDDE4326}" type="presParOf" srcId="{3BE4EB72-2771-4012-8197-11A7E3E740FB}" destId="{DFCADD60-73E6-43E8-ABD1-7386D55B5505}" srcOrd="1" destOrd="0" presId="urn:microsoft.com/office/officeart/2005/8/layout/vList5"/>
    <dgm:cxn modelId="{3A128D35-EADB-48B7-923B-D2575FD3C337}" type="presParOf" srcId="{E30C63C7-4B21-4A89-9A83-C4344FDADDED}" destId="{C5CC0E8D-AFF7-4088-BF51-ABA9BAE7A2DF}" srcOrd="1" destOrd="0" presId="urn:microsoft.com/office/officeart/2005/8/layout/vList5"/>
    <dgm:cxn modelId="{EFC2BA29-40F2-4F1A-9A7C-1FFDEE9E5566}" type="presParOf" srcId="{E30C63C7-4B21-4A89-9A83-C4344FDADDED}" destId="{4975C854-F6F5-4D5C-B012-544761615C63}" srcOrd="2" destOrd="0" presId="urn:microsoft.com/office/officeart/2005/8/layout/vList5"/>
    <dgm:cxn modelId="{838B4C7E-A5EF-4765-B122-4384B0792D02}" type="presParOf" srcId="{4975C854-F6F5-4D5C-B012-544761615C63}" destId="{9CC6157C-2025-44FE-B226-05431826BD6A}" srcOrd="0" destOrd="0" presId="urn:microsoft.com/office/officeart/2005/8/layout/vList5"/>
    <dgm:cxn modelId="{998CBD76-1DE2-437F-AA38-1CC871F56B81}" type="presParOf" srcId="{4975C854-F6F5-4D5C-B012-544761615C63}" destId="{3D007095-B506-48F6-A949-2D746B34988D}" srcOrd="1" destOrd="0" presId="urn:microsoft.com/office/officeart/2005/8/layout/vList5"/>
    <dgm:cxn modelId="{B40CB5C0-2CC1-4F6E-B83F-69491D379F2A}" type="presParOf" srcId="{E30C63C7-4B21-4A89-9A83-C4344FDADDED}" destId="{A339F15B-A578-47C0-BA5C-081D2CDEB6F7}" srcOrd="3" destOrd="0" presId="urn:microsoft.com/office/officeart/2005/8/layout/vList5"/>
    <dgm:cxn modelId="{4824A779-C17B-4D2C-A26D-699CCF38E24B}" type="presParOf" srcId="{E30C63C7-4B21-4A89-9A83-C4344FDADDED}" destId="{CE97898A-E952-42EA-B6E1-BD28FE46742D}" srcOrd="4" destOrd="0" presId="urn:microsoft.com/office/officeart/2005/8/layout/vList5"/>
    <dgm:cxn modelId="{7C0BEF44-2630-46C2-A689-A73847859AC7}" type="presParOf" srcId="{CE97898A-E952-42EA-B6E1-BD28FE46742D}" destId="{DE2AD862-376E-4B69-8806-910424F6B95F}" srcOrd="0" destOrd="0" presId="urn:microsoft.com/office/officeart/2005/8/layout/vList5"/>
    <dgm:cxn modelId="{29D0CAB1-3937-45A8-BAA2-713D5546B81F}" type="presParOf" srcId="{CE97898A-E952-42EA-B6E1-BD28FE46742D}" destId="{99440453-3477-46CE-9F3F-D57B717FAB36}" srcOrd="1" destOrd="0" presId="urn:microsoft.com/office/officeart/2005/8/layout/vList5"/>
  </dgm:cxnLst>
  <dgm:bg/>
  <dgm:whole/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9295319-E53C-44A8-B7DC-907CC5529CAF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38C334-1D00-447F-BAC4-DC2C34CDF3B0}">
      <dgm:prSet phldrT="[Текст]"/>
      <dgm:spPr>
        <a:solidFill>
          <a:srgbClr val="99FF99"/>
        </a:solidFill>
      </dgm:spPr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3 603,0 тыс. руб. - субсидии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сельхозтоваропроизводителям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31936F20-170A-4F9E-8D97-A3FE68626A82}" type="parTrans" cxnId="{14A1E1B7-7F0E-4D21-AC25-CE7319A0AF60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BB0907C0-352E-427C-A684-6996CA80145D}" type="sibTrans" cxnId="{14A1E1B7-7F0E-4D21-AC25-CE7319A0AF60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E050048D-7718-44F9-B067-CB6A9343BFA4}">
      <dgm:prSet phldrT="[Текст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1 904,0 тыс. руб. - субсидии на перевозку пассажиров пригородного сообщения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7B215FDD-C85D-423C-B17F-916009AC0CE6}" type="parTrans" cxnId="{6124E459-5807-4813-81E3-A2AA6D59384B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FEBFEA1D-E665-4044-9059-A585318B2840}" type="sibTrans" cxnId="{6124E459-5807-4813-81E3-A2AA6D59384B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2D84F921-6043-4E8B-830B-638EEE5467F9}">
      <dgm:prSet phldrT="[Текст]"/>
      <dgm:spPr>
        <a:solidFill>
          <a:srgbClr val="92D050"/>
        </a:solidFill>
      </dgm:spPr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570,0 тыс. руб. - поддержка малого и среднего предпринимательства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FDE25EBC-F631-4062-8BAE-1330FF8739CC}" type="parTrans" cxnId="{B52647B6-6494-4F08-AC8D-27BEDD6F158B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41D84FEF-96FE-437E-9F70-35EDFD52A149}" type="sibTrans" cxnId="{B52647B6-6494-4F08-AC8D-27BEDD6F158B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147D7AA1-5AB7-48CA-A433-179E50F6DBCE}">
      <dgm:prSet phldrT="[Текст]"/>
      <dgm:spPr>
        <a:solidFill>
          <a:srgbClr val="66FF33"/>
        </a:solidFill>
      </dgm:spPr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360,0 тыс. руб. - субсидии по доставке товаров первой необходимости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15A02867-13E3-474B-BAA4-3A5C7F35A33A}" type="parTrans" cxnId="{ED4F5E57-B85F-4B24-9A48-A0ADA001A17A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F410AD8C-B4C0-482E-81CA-D8BB98B0B84A}" type="sibTrans" cxnId="{ED4F5E57-B85F-4B24-9A48-A0ADA001A17A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633DC0BE-C18A-4AA6-8000-8B9637A7FAB4}" type="pres">
      <dgm:prSet presAssocID="{99295319-E53C-44A8-B7DC-907CC5529CAF}" presName="Name0" presStyleCnt="0">
        <dgm:presLayoutVars>
          <dgm:dir/>
          <dgm:animLvl val="lvl"/>
          <dgm:resizeHandles val="exact"/>
        </dgm:presLayoutVars>
      </dgm:prSet>
      <dgm:spPr/>
    </dgm:pt>
    <dgm:pt modelId="{CEA69A7E-EA1D-43EB-9A4B-D030E9D54C70}" type="pres">
      <dgm:prSet presAssocID="{5938C334-1D00-447F-BAC4-DC2C34CDF3B0}" presName="Name8" presStyleCnt="0"/>
      <dgm:spPr/>
    </dgm:pt>
    <dgm:pt modelId="{853DBFC7-DB12-4B65-99C2-578F88BF2ADA}" type="pres">
      <dgm:prSet presAssocID="{5938C334-1D00-447F-BAC4-DC2C34CDF3B0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1F1B0C-0B28-4BAE-AF24-5CA71FBE6B74}" type="pres">
      <dgm:prSet presAssocID="{5938C334-1D00-447F-BAC4-DC2C34CDF3B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A597DD-64E6-4E1A-A7D1-4A22D14813E9}" type="pres">
      <dgm:prSet presAssocID="{E050048D-7718-44F9-B067-CB6A9343BFA4}" presName="Name8" presStyleCnt="0"/>
      <dgm:spPr/>
    </dgm:pt>
    <dgm:pt modelId="{D076B862-172C-4DE2-A0F9-CE66BDC27C72}" type="pres">
      <dgm:prSet presAssocID="{E050048D-7718-44F9-B067-CB6A9343BFA4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6A7D81-1CF4-4D6C-BE83-B5FF1CA70F68}" type="pres">
      <dgm:prSet presAssocID="{E050048D-7718-44F9-B067-CB6A9343BFA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4B7496-B016-42D2-8C99-627812FD4DC9}" type="pres">
      <dgm:prSet presAssocID="{2D84F921-6043-4E8B-830B-638EEE5467F9}" presName="Name8" presStyleCnt="0"/>
      <dgm:spPr/>
    </dgm:pt>
    <dgm:pt modelId="{02D6BE60-7710-40F6-AD3C-124A59DA1889}" type="pres">
      <dgm:prSet presAssocID="{2D84F921-6043-4E8B-830B-638EEE5467F9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7A00A4-71AE-4E86-85C9-E6621092144A}" type="pres">
      <dgm:prSet presAssocID="{2D84F921-6043-4E8B-830B-638EEE5467F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F24180-9D96-436E-A5BB-0691276A31EC}" type="pres">
      <dgm:prSet presAssocID="{147D7AA1-5AB7-48CA-A433-179E50F6DBCE}" presName="Name8" presStyleCnt="0"/>
      <dgm:spPr/>
    </dgm:pt>
    <dgm:pt modelId="{CD8FB285-BC56-4E3B-AE73-D9DD9139F800}" type="pres">
      <dgm:prSet presAssocID="{147D7AA1-5AB7-48CA-A433-179E50F6DBCE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3F788E-0485-4FB8-8E4D-BC0042947ACE}" type="pres">
      <dgm:prSet presAssocID="{147D7AA1-5AB7-48CA-A433-179E50F6DBC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B9050C-24A0-4AC4-8D72-45F474F021FC}" type="presOf" srcId="{147D7AA1-5AB7-48CA-A433-179E50F6DBCE}" destId="{CD8FB285-BC56-4E3B-AE73-D9DD9139F800}" srcOrd="0" destOrd="0" presId="urn:microsoft.com/office/officeart/2005/8/layout/pyramid3"/>
    <dgm:cxn modelId="{1F2E712D-E058-49B2-8505-5C35DD49841F}" type="presOf" srcId="{2D84F921-6043-4E8B-830B-638EEE5467F9}" destId="{02D6BE60-7710-40F6-AD3C-124A59DA1889}" srcOrd="0" destOrd="0" presId="urn:microsoft.com/office/officeart/2005/8/layout/pyramid3"/>
    <dgm:cxn modelId="{7C234992-3B41-4DC2-B4B4-4B51C8BAE3FA}" type="presOf" srcId="{5938C334-1D00-447F-BAC4-DC2C34CDF3B0}" destId="{8C1F1B0C-0B28-4BAE-AF24-5CA71FBE6B74}" srcOrd="1" destOrd="0" presId="urn:microsoft.com/office/officeart/2005/8/layout/pyramid3"/>
    <dgm:cxn modelId="{ED4F5E57-B85F-4B24-9A48-A0ADA001A17A}" srcId="{99295319-E53C-44A8-B7DC-907CC5529CAF}" destId="{147D7AA1-5AB7-48CA-A433-179E50F6DBCE}" srcOrd="3" destOrd="0" parTransId="{15A02867-13E3-474B-BAA4-3A5C7F35A33A}" sibTransId="{F410AD8C-B4C0-482E-81CA-D8BB98B0B84A}"/>
    <dgm:cxn modelId="{1B4CE068-D240-4342-9258-ED4224A9F84D}" type="presOf" srcId="{99295319-E53C-44A8-B7DC-907CC5529CAF}" destId="{633DC0BE-C18A-4AA6-8000-8B9637A7FAB4}" srcOrd="0" destOrd="0" presId="urn:microsoft.com/office/officeart/2005/8/layout/pyramid3"/>
    <dgm:cxn modelId="{89DBD0C5-96AF-4C8F-A85B-DDE416DECF35}" type="presOf" srcId="{2D84F921-6043-4E8B-830B-638EEE5467F9}" destId="{7E7A00A4-71AE-4E86-85C9-E6621092144A}" srcOrd="1" destOrd="0" presId="urn:microsoft.com/office/officeart/2005/8/layout/pyramid3"/>
    <dgm:cxn modelId="{0C280615-D1BC-415D-9EA5-2CF0424E4162}" type="presOf" srcId="{147D7AA1-5AB7-48CA-A433-179E50F6DBCE}" destId="{523F788E-0485-4FB8-8E4D-BC0042947ACE}" srcOrd="1" destOrd="0" presId="urn:microsoft.com/office/officeart/2005/8/layout/pyramid3"/>
    <dgm:cxn modelId="{2EBE3EFE-CC29-4036-8D3B-04220B80132E}" type="presOf" srcId="{5938C334-1D00-447F-BAC4-DC2C34CDF3B0}" destId="{853DBFC7-DB12-4B65-99C2-578F88BF2ADA}" srcOrd="0" destOrd="0" presId="urn:microsoft.com/office/officeart/2005/8/layout/pyramid3"/>
    <dgm:cxn modelId="{B52647B6-6494-4F08-AC8D-27BEDD6F158B}" srcId="{99295319-E53C-44A8-B7DC-907CC5529CAF}" destId="{2D84F921-6043-4E8B-830B-638EEE5467F9}" srcOrd="2" destOrd="0" parTransId="{FDE25EBC-F631-4062-8BAE-1330FF8739CC}" sibTransId="{41D84FEF-96FE-437E-9F70-35EDFD52A149}"/>
    <dgm:cxn modelId="{6124E459-5807-4813-81E3-A2AA6D59384B}" srcId="{99295319-E53C-44A8-B7DC-907CC5529CAF}" destId="{E050048D-7718-44F9-B067-CB6A9343BFA4}" srcOrd="1" destOrd="0" parTransId="{7B215FDD-C85D-423C-B17F-916009AC0CE6}" sibTransId="{FEBFEA1D-E665-4044-9059-A585318B2840}"/>
    <dgm:cxn modelId="{B69B06DA-1F3D-4F46-958C-33F66884949C}" type="presOf" srcId="{E050048D-7718-44F9-B067-CB6A9343BFA4}" destId="{DD6A7D81-1CF4-4D6C-BE83-B5FF1CA70F68}" srcOrd="1" destOrd="0" presId="urn:microsoft.com/office/officeart/2005/8/layout/pyramid3"/>
    <dgm:cxn modelId="{185E2B45-28C5-4CFC-84F5-D9025F183A58}" type="presOf" srcId="{E050048D-7718-44F9-B067-CB6A9343BFA4}" destId="{D076B862-172C-4DE2-A0F9-CE66BDC27C72}" srcOrd="0" destOrd="0" presId="urn:microsoft.com/office/officeart/2005/8/layout/pyramid3"/>
    <dgm:cxn modelId="{14A1E1B7-7F0E-4D21-AC25-CE7319A0AF60}" srcId="{99295319-E53C-44A8-B7DC-907CC5529CAF}" destId="{5938C334-1D00-447F-BAC4-DC2C34CDF3B0}" srcOrd="0" destOrd="0" parTransId="{31936F20-170A-4F9E-8D97-A3FE68626A82}" sibTransId="{BB0907C0-352E-427C-A684-6996CA80145D}"/>
    <dgm:cxn modelId="{EC7B4375-00F8-4DFA-8824-6ED6FF83CB88}" type="presParOf" srcId="{633DC0BE-C18A-4AA6-8000-8B9637A7FAB4}" destId="{CEA69A7E-EA1D-43EB-9A4B-D030E9D54C70}" srcOrd="0" destOrd="0" presId="urn:microsoft.com/office/officeart/2005/8/layout/pyramid3"/>
    <dgm:cxn modelId="{CA18C369-1147-4111-86A1-6DB8F42DA427}" type="presParOf" srcId="{CEA69A7E-EA1D-43EB-9A4B-D030E9D54C70}" destId="{853DBFC7-DB12-4B65-99C2-578F88BF2ADA}" srcOrd="0" destOrd="0" presId="urn:microsoft.com/office/officeart/2005/8/layout/pyramid3"/>
    <dgm:cxn modelId="{975FC65C-20E6-4BEF-8E2C-DB21A6CD94AD}" type="presParOf" srcId="{CEA69A7E-EA1D-43EB-9A4B-D030E9D54C70}" destId="{8C1F1B0C-0B28-4BAE-AF24-5CA71FBE6B74}" srcOrd="1" destOrd="0" presId="urn:microsoft.com/office/officeart/2005/8/layout/pyramid3"/>
    <dgm:cxn modelId="{43274700-3185-4C7C-BD02-62269D4C1E28}" type="presParOf" srcId="{633DC0BE-C18A-4AA6-8000-8B9637A7FAB4}" destId="{18A597DD-64E6-4E1A-A7D1-4A22D14813E9}" srcOrd="1" destOrd="0" presId="urn:microsoft.com/office/officeart/2005/8/layout/pyramid3"/>
    <dgm:cxn modelId="{CF6F9A8D-B60A-423C-B666-A77A11326A44}" type="presParOf" srcId="{18A597DD-64E6-4E1A-A7D1-4A22D14813E9}" destId="{D076B862-172C-4DE2-A0F9-CE66BDC27C72}" srcOrd="0" destOrd="0" presId="urn:microsoft.com/office/officeart/2005/8/layout/pyramid3"/>
    <dgm:cxn modelId="{452F6DAC-1187-4781-8EB1-4861B53B8346}" type="presParOf" srcId="{18A597DD-64E6-4E1A-A7D1-4A22D14813E9}" destId="{DD6A7D81-1CF4-4D6C-BE83-B5FF1CA70F68}" srcOrd="1" destOrd="0" presId="urn:microsoft.com/office/officeart/2005/8/layout/pyramid3"/>
    <dgm:cxn modelId="{7D8CAAD3-5407-4A6D-8D48-B2A7AEDF8E93}" type="presParOf" srcId="{633DC0BE-C18A-4AA6-8000-8B9637A7FAB4}" destId="{AC4B7496-B016-42D2-8C99-627812FD4DC9}" srcOrd="2" destOrd="0" presId="urn:microsoft.com/office/officeart/2005/8/layout/pyramid3"/>
    <dgm:cxn modelId="{F84AFEC9-9D30-4365-88AF-D5E41F6324A3}" type="presParOf" srcId="{AC4B7496-B016-42D2-8C99-627812FD4DC9}" destId="{02D6BE60-7710-40F6-AD3C-124A59DA1889}" srcOrd="0" destOrd="0" presId="urn:microsoft.com/office/officeart/2005/8/layout/pyramid3"/>
    <dgm:cxn modelId="{B1320B3A-F461-4952-A734-9273046365D4}" type="presParOf" srcId="{AC4B7496-B016-42D2-8C99-627812FD4DC9}" destId="{7E7A00A4-71AE-4E86-85C9-E6621092144A}" srcOrd="1" destOrd="0" presId="urn:microsoft.com/office/officeart/2005/8/layout/pyramid3"/>
    <dgm:cxn modelId="{66DB74C3-1BB8-4D60-9CE2-E58F6465A672}" type="presParOf" srcId="{633DC0BE-C18A-4AA6-8000-8B9637A7FAB4}" destId="{5DF24180-9D96-436E-A5BB-0691276A31EC}" srcOrd="3" destOrd="0" presId="urn:microsoft.com/office/officeart/2005/8/layout/pyramid3"/>
    <dgm:cxn modelId="{F1F97EA6-912B-4B7B-8A19-39D835BBDCC0}" type="presParOf" srcId="{5DF24180-9D96-436E-A5BB-0691276A31EC}" destId="{CD8FB285-BC56-4E3B-AE73-D9DD9139F800}" srcOrd="0" destOrd="0" presId="urn:microsoft.com/office/officeart/2005/8/layout/pyramid3"/>
    <dgm:cxn modelId="{E5802F2B-6124-4CFD-855F-B34F35FED80E}" type="presParOf" srcId="{5DF24180-9D96-436E-A5BB-0691276A31EC}" destId="{523F788E-0485-4FB8-8E4D-BC0042947ACE}" srcOrd="1" destOrd="0" presId="urn:microsoft.com/office/officeart/2005/8/layout/pyramid3"/>
  </dgm:cxnLst>
  <dgm:bg/>
  <dgm:whole/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6097B11-2248-4CDB-89AD-E8A9501994A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ECAF509-6F91-431E-883E-D036B49086AB}">
      <dgm:prSet phldrT="[Текст]" custT="1"/>
      <dgm:spPr/>
      <dgm:t>
        <a:bodyPr/>
        <a:lstStyle/>
        <a:p>
          <a:r>
            <a:rPr lang="ru-RU" sz="3600" b="1" dirty="0" smtClean="0">
              <a:latin typeface="Times New Roman" pitchFamily="18" charset="0"/>
              <a:cs typeface="Times New Roman" pitchFamily="18" charset="0"/>
            </a:rPr>
            <a:t>625 033,8</a:t>
          </a:r>
          <a:endParaRPr lang="ru-RU" sz="3600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3600" b="1" dirty="0" smtClean="0">
              <a:latin typeface="Times New Roman" pitchFamily="18" charset="0"/>
              <a:cs typeface="Times New Roman" pitchFamily="18" charset="0"/>
            </a:rPr>
            <a:t>расходы</a:t>
          </a:r>
          <a:endParaRPr lang="ru-RU" sz="3600" b="1" dirty="0">
            <a:latin typeface="Times New Roman" pitchFamily="18" charset="0"/>
            <a:cs typeface="Times New Roman" pitchFamily="18" charset="0"/>
          </a:endParaRPr>
        </a:p>
      </dgm:t>
    </dgm:pt>
    <dgm:pt modelId="{1DC4D870-1152-4BC6-8F9E-38FFBE06D19B}" type="parTrans" cxnId="{FBE71A87-DECD-4187-9FCF-0C5E3109341E}">
      <dgm:prSet/>
      <dgm:spPr/>
      <dgm:t>
        <a:bodyPr/>
        <a:lstStyle/>
        <a:p>
          <a:endParaRPr lang="ru-RU"/>
        </a:p>
      </dgm:t>
    </dgm:pt>
    <dgm:pt modelId="{E61A2FF2-3B66-41A4-8D7E-77FB305DC5A3}" type="sibTrans" cxnId="{FBE71A87-DECD-4187-9FCF-0C5E3109341E}">
      <dgm:prSet/>
      <dgm:spPr/>
      <dgm:t>
        <a:bodyPr/>
        <a:lstStyle/>
        <a:p>
          <a:endParaRPr lang="ru-RU"/>
        </a:p>
      </dgm:t>
    </dgm:pt>
    <dgm:pt modelId="{E732902E-9C0E-4CAB-B685-1EF45FB27931}">
      <dgm:prSet phldrT="[Текст]" custT="1"/>
      <dgm:spPr/>
      <dgm:t>
        <a:bodyPr/>
        <a:lstStyle/>
        <a:p>
          <a:r>
            <a:rPr lang="ru-RU" sz="3600" b="1" dirty="0" smtClean="0">
              <a:latin typeface="Times New Roman" pitchFamily="18" charset="0"/>
              <a:cs typeface="Times New Roman" pitchFamily="18" charset="0"/>
            </a:rPr>
            <a:t>510 783,5</a:t>
          </a:r>
          <a:endParaRPr lang="ru-RU" sz="3600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программные расходы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3B4E48E8-DB9E-4496-B793-EFE8C32D2D07}" type="parTrans" cxnId="{C6632260-F029-4832-89F4-7FF027595707}">
      <dgm:prSet/>
      <dgm:spPr/>
      <dgm:t>
        <a:bodyPr/>
        <a:lstStyle/>
        <a:p>
          <a:endParaRPr lang="ru-RU"/>
        </a:p>
      </dgm:t>
    </dgm:pt>
    <dgm:pt modelId="{16F16BA2-A6F8-4676-9C7B-C03C6CD6398E}" type="sibTrans" cxnId="{C6632260-F029-4832-89F4-7FF027595707}">
      <dgm:prSet/>
      <dgm:spPr/>
      <dgm:t>
        <a:bodyPr/>
        <a:lstStyle/>
        <a:p>
          <a:endParaRPr lang="ru-RU"/>
        </a:p>
      </dgm:t>
    </dgm:pt>
    <dgm:pt modelId="{4E5EF690-B29D-4722-A407-52D1DC4A264D}">
      <dgm:prSet phldrT="[Текст]" custT="1"/>
      <dgm:spPr/>
      <dgm:t>
        <a:bodyPr/>
        <a:lstStyle/>
        <a:p>
          <a:r>
            <a:rPr lang="ru-RU" sz="3600" b="1" dirty="0" smtClean="0">
              <a:latin typeface="Times New Roman" pitchFamily="18" charset="0"/>
              <a:cs typeface="Times New Roman" pitchFamily="18" charset="0"/>
            </a:rPr>
            <a:t>114 250,3</a:t>
          </a:r>
          <a:endParaRPr lang="ru-RU" sz="3600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2800" b="1" dirty="0" err="1" smtClean="0">
              <a:latin typeface="Times New Roman" pitchFamily="18" charset="0"/>
              <a:cs typeface="Times New Roman" pitchFamily="18" charset="0"/>
            </a:rPr>
            <a:t>непрограммные</a:t>
          </a:r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 расходы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1110FECA-2517-4B27-90BC-4BF800D1E55D}" type="parTrans" cxnId="{C1AEC933-ED02-4FFA-9C2D-1A308F996DF4}">
      <dgm:prSet/>
      <dgm:spPr/>
      <dgm:t>
        <a:bodyPr/>
        <a:lstStyle/>
        <a:p>
          <a:endParaRPr lang="ru-RU"/>
        </a:p>
      </dgm:t>
    </dgm:pt>
    <dgm:pt modelId="{69C364F8-02B1-4321-BA18-09345FFF3298}" type="sibTrans" cxnId="{C1AEC933-ED02-4FFA-9C2D-1A308F996DF4}">
      <dgm:prSet/>
      <dgm:spPr/>
      <dgm:t>
        <a:bodyPr/>
        <a:lstStyle/>
        <a:p>
          <a:endParaRPr lang="ru-RU"/>
        </a:p>
      </dgm:t>
    </dgm:pt>
    <dgm:pt modelId="{AA6D9F68-925B-4228-B74F-E759985376C0}" type="pres">
      <dgm:prSet presAssocID="{86097B11-2248-4CDB-89AD-E8A9501994A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5A82B0C-1C74-4BC8-B37F-3DAA2A85E806}" type="pres">
      <dgm:prSet presAssocID="{CECAF509-6F91-431E-883E-D036B49086AB}" presName="hierRoot1" presStyleCnt="0"/>
      <dgm:spPr/>
    </dgm:pt>
    <dgm:pt modelId="{892E8025-9F44-498D-B8A6-7441B527F556}" type="pres">
      <dgm:prSet presAssocID="{CECAF509-6F91-431E-883E-D036B49086AB}" presName="composite" presStyleCnt="0"/>
      <dgm:spPr/>
    </dgm:pt>
    <dgm:pt modelId="{10DDE62F-80B1-429F-95AD-7E8CF86E92EF}" type="pres">
      <dgm:prSet presAssocID="{CECAF509-6F91-431E-883E-D036B49086AB}" presName="background" presStyleLbl="node0" presStyleIdx="0" presStyleCnt="1"/>
      <dgm:spPr/>
    </dgm:pt>
    <dgm:pt modelId="{24720D42-5641-4630-BA21-44D64002F7A8}" type="pres">
      <dgm:prSet presAssocID="{CECAF509-6F91-431E-883E-D036B49086AB}" presName="text" presStyleLbl="fgAcc0" presStyleIdx="0" presStyleCnt="1" custScaleX="201088" custScaleY="1405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675A09-39B9-4E6E-8ADD-B984D2FAA941}" type="pres">
      <dgm:prSet presAssocID="{CECAF509-6F91-431E-883E-D036B49086AB}" presName="hierChild2" presStyleCnt="0"/>
      <dgm:spPr/>
    </dgm:pt>
    <dgm:pt modelId="{B932C738-E638-41D4-993F-80BF0C7EEED7}" type="pres">
      <dgm:prSet presAssocID="{3B4E48E8-DB9E-4496-B793-EFE8C32D2D07}" presName="Name10" presStyleLbl="parChTrans1D2" presStyleIdx="0" presStyleCnt="2"/>
      <dgm:spPr/>
      <dgm:t>
        <a:bodyPr/>
        <a:lstStyle/>
        <a:p>
          <a:endParaRPr lang="ru-RU"/>
        </a:p>
      </dgm:t>
    </dgm:pt>
    <dgm:pt modelId="{379B746D-6D57-4CD6-B747-FE8CB76FB2E4}" type="pres">
      <dgm:prSet presAssocID="{E732902E-9C0E-4CAB-B685-1EF45FB27931}" presName="hierRoot2" presStyleCnt="0"/>
      <dgm:spPr/>
    </dgm:pt>
    <dgm:pt modelId="{741EFE26-6484-431A-834C-9B1CA07ABD94}" type="pres">
      <dgm:prSet presAssocID="{E732902E-9C0E-4CAB-B685-1EF45FB27931}" presName="composite2" presStyleCnt="0"/>
      <dgm:spPr/>
    </dgm:pt>
    <dgm:pt modelId="{43A5E4A3-83F7-4044-83D5-D1C891F5A8A2}" type="pres">
      <dgm:prSet presAssocID="{E732902E-9C0E-4CAB-B685-1EF45FB27931}" presName="background2" presStyleLbl="node2" presStyleIdx="0" presStyleCnt="2"/>
      <dgm:spPr/>
    </dgm:pt>
    <dgm:pt modelId="{FD3C86E7-B913-4BD7-A5F6-8D92C5C2B974}" type="pres">
      <dgm:prSet presAssocID="{E732902E-9C0E-4CAB-B685-1EF45FB27931}" presName="text2" presStyleLbl="fgAcc2" presStyleIdx="0" presStyleCnt="2" custScaleX="181185" custScaleY="119566" custLinFactNeighborX="4019" custLinFactNeighborY="-40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70821BF-6F39-4621-A1A2-BB1B74F62FE4}" type="pres">
      <dgm:prSet presAssocID="{E732902E-9C0E-4CAB-B685-1EF45FB27931}" presName="hierChild3" presStyleCnt="0"/>
      <dgm:spPr/>
    </dgm:pt>
    <dgm:pt modelId="{6BBB2F56-9D5B-415A-904E-AA09C90242FD}" type="pres">
      <dgm:prSet presAssocID="{1110FECA-2517-4B27-90BC-4BF800D1E55D}" presName="Name10" presStyleLbl="parChTrans1D2" presStyleIdx="1" presStyleCnt="2"/>
      <dgm:spPr/>
      <dgm:t>
        <a:bodyPr/>
        <a:lstStyle/>
        <a:p>
          <a:endParaRPr lang="ru-RU"/>
        </a:p>
      </dgm:t>
    </dgm:pt>
    <dgm:pt modelId="{CDA8DCE6-FE06-4992-B2F6-F67EBD9892AE}" type="pres">
      <dgm:prSet presAssocID="{4E5EF690-B29D-4722-A407-52D1DC4A264D}" presName="hierRoot2" presStyleCnt="0"/>
      <dgm:spPr/>
    </dgm:pt>
    <dgm:pt modelId="{86BC1F07-B6B4-45DB-8AE7-ECC6B5CD4EAE}" type="pres">
      <dgm:prSet presAssocID="{4E5EF690-B29D-4722-A407-52D1DC4A264D}" presName="composite2" presStyleCnt="0"/>
      <dgm:spPr/>
    </dgm:pt>
    <dgm:pt modelId="{48B09717-F607-4A88-9F94-327C2EB5B832}" type="pres">
      <dgm:prSet presAssocID="{4E5EF690-B29D-4722-A407-52D1DC4A264D}" presName="background2" presStyleLbl="node2" presStyleIdx="1" presStyleCnt="2"/>
      <dgm:spPr/>
    </dgm:pt>
    <dgm:pt modelId="{13E69DF7-B4FF-48DD-875E-D158B89A8648}" type="pres">
      <dgm:prSet presAssocID="{4E5EF690-B29D-4722-A407-52D1DC4A264D}" presName="text2" presStyleLbl="fgAcc2" presStyleIdx="1" presStyleCnt="2" custScaleX="178662" custScaleY="121284" custLinFactNeighborX="-1111" custLinFactNeighborY="-33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DFB470-A822-4CD5-81E7-FC10BF6622C6}" type="pres">
      <dgm:prSet presAssocID="{4E5EF690-B29D-4722-A407-52D1DC4A264D}" presName="hierChild3" presStyleCnt="0"/>
      <dgm:spPr/>
    </dgm:pt>
  </dgm:ptLst>
  <dgm:cxnLst>
    <dgm:cxn modelId="{FBE71A87-DECD-4187-9FCF-0C5E3109341E}" srcId="{86097B11-2248-4CDB-89AD-E8A9501994AB}" destId="{CECAF509-6F91-431E-883E-D036B49086AB}" srcOrd="0" destOrd="0" parTransId="{1DC4D870-1152-4BC6-8F9E-38FFBE06D19B}" sibTransId="{E61A2FF2-3B66-41A4-8D7E-77FB305DC5A3}"/>
    <dgm:cxn modelId="{5AD1C2F1-AF00-43FA-ADEB-CB2F83371E4C}" type="presOf" srcId="{E732902E-9C0E-4CAB-B685-1EF45FB27931}" destId="{FD3C86E7-B913-4BD7-A5F6-8D92C5C2B974}" srcOrd="0" destOrd="0" presId="urn:microsoft.com/office/officeart/2005/8/layout/hierarchy1"/>
    <dgm:cxn modelId="{04BB771B-7686-45A8-BD7E-E418C77018F3}" type="presOf" srcId="{CECAF509-6F91-431E-883E-D036B49086AB}" destId="{24720D42-5641-4630-BA21-44D64002F7A8}" srcOrd="0" destOrd="0" presId="urn:microsoft.com/office/officeart/2005/8/layout/hierarchy1"/>
    <dgm:cxn modelId="{C6632260-F029-4832-89F4-7FF027595707}" srcId="{CECAF509-6F91-431E-883E-D036B49086AB}" destId="{E732902E-9C0E-4CAB-B685-1EF45FB27931}" srcOrd="0" destOrd="0" parTransId="{3B4E48E8-DB9E-4496-B793-EFE8C32D2D07}" sibTransId="{16F16BA2-A6F8-4676-9C7B-C03C6CD6398E}"/>
    <dgm:cxn modelId="{5C0D2697-9BDB-402E-B673-0D4304F728F4}" type="presOf" srcId="{3B4E48E8-DB9E-4496-B793-EFE8C32D2D07}" destId="{B932C738-E638-41D4-993F-80BF0C7EEED7}" srcOrd="0" destOrd="0" presId="urn:microsoft.com/office/officeart/2005/8/layout/hierarchy1"/>
    <dgm:cxn modelId="{82D295E1-EE97-4184-95FD-8EB8F9404182}" type="presOf" srcId="{4E5EF690-B29D-4722-A407-52D1DC4A264D}" destId="{13E69DF7-B4FF-48DD-875E-D158B89A8648}" srcOrd="0" destOrd="0" presId="urn:microsoft.com/office/officeart/2005/8/layout/hierarchy1"/>
    <dgm:cxn modelId="{FC96EF8D-4542-4820-B59E-7C6FDB5D6829}" type="presOf" srcId="{1110FECA-2517-4B27-90BC-4BF800D1E55D}" destId="{6BBB2F56-9D5B-415A-904E-AA09C90242FD}" srcOrd="0" destOrd="0" presId="urn:microsoft.com/office/officeart/2005/8/layout/hierarchy1"/>
    <dgm:cxn modelId="{A8019476-F630-4E96-8636-36F58CDA26CD}" type="presOf" srcId="{86097B11-2248-4CDB-89AD-E8A9501994AB}" destId="{AA6D9F68-925B-4228-B74F-E759985376C0}" srcOrd="0" destOrd="0" presId="urn:microsoft.com/office/officeart/2005/8/layout/hierarchy1"/>
    <dgm:cxn modelId="{C1AEC933-ED02-4FFA-9C2D-1A308F996DF4}" srcId="{CECAF509-6F91-431E-883E-D036B49086AB}" destId="{4E5EF690-B29D-4722-A407-52D1DC4A264D}" srcOrd="1" destOrd="0" parTransId="{1110FECA-2517-4B27-90BC-4BF800D1E55D}" sibTransId="{69C364F8-02B1-4321-BA18-09345FFF3298}"/>
    <dgm:cxn modelId="{3645C8BB-6671-43FF-AC1F-3DCC7DFA992B}" type="presParOf" srcId="{AA6D9F68-925B-4228-B74F-E759985376C0}" destId="{05A82B0C-1C74-4BC8-B37F-3DAA2A85E806}" srcOrd="0" destOrd="0" presId="urn:microsoft.com/office/officeart/2005/8/layout/hierarchy1"/>
    <dgm:cxn modelId="{FEA82686-A87B-4179-A577-50B165CB34CA}" type="presParOf" srcId="{05A82B0C-1C74-4BC8-B37F-3DAA2A85E806}" destId="{892E8025-9F44-498D-B8A6-7441B527F556}" srcOrd="0" destOrd="0" presId="urn:microsoft.com/office/officeart/2005/8/layout/hierarchy1"/>
    <dgm:cxn modelId="{7E4AB877-95E4-463B-A13D-823FA4297611}" type="presParOf" srcId="{892E8025-9F44-498D-B8A6-7441B527F556}" destId="{10DDE62F-80B1-429F-95AD-7E8CF86E92EF}" srcOrd="0" destOrd="0" presId="urn:microsoft.com/office/officeart/2005/8/layout/hierarchy1"/>
    <dgm:cxn modelId="{64747CB5-75D7-40E6-8093-22E102D4E892}" type="presParOf" srcId="{892E8025-9F44-498D-B8A6-7441B527F556}" destId="{24720D42-5641-4630-BA21-44D64002F7A8}" srcOrd="1" destOrd="0" presId="urn:microsoft.com/office/officeart/2005/8/layout/hierarchy1"/>
    <dgm:cxn modelId="{867128E8-4C17-4C8A-94B1-C64319F2F46E}" type="presParOf" srcId="{05A82B0C-1C74-4BC8-B37F-3DAA2A85E806}" destId="{70675A09-39B9-4E6E-8ADD-B984D2FAA941}" srcOrd="1" destOrd="0" presId="urn:microsoft.com/office/officeart/2005/8/layout/hierarchy1"/>
    <dgm:cxn modelId="{0D9F898D-4946-4660-AA2C-AB7E088C2B7A}" type="presParOf" srcId="{70675A09-39B9-4E6E-8ADD-B984D2FAA941}" destId="{B932C738-E638-41D4-993F-80BF0C7EEED7}" srcOrd="0" destOrd="0" presId="urn:microsoft.com/office/officeart/2005/8/layout/hierarchy1"/>
    <dgm:cxn modelId="{8DBB4595-B058-4BD2-BC15-5A0422FE56C2}" type="presParOf" srcId="{70675A09-39B9-4E6E-8ADD-B984D2FAA941}" destId="{379B746D-6D57-4CD6-B747-FE8CB76FB2E4}" srcOrd="1" destOrd="0" presId="urn:microsoft.com/office/officeart/2005/8/layout/hierarchy1"/>
    <dgm:cxn modelId="{0B21D6F1-14F0-42F2-9BAF-F06343104BC4}" type="presParOf" srcId="{379B746D-6D57-4CD6-B747-FE8CB76FB2E4}" destId="{741EFE26-6484-431A-834C-9B1CA07ABD94}" srcOrd="0" destOrd="0" presId="urn:microsoft.com/office/officeart/2005/8/layout/hierarchy1"/>
    <dgm:cxn modelId="{3E6E76FF-1359-400A-94DC-B82EA79FAB99}" type="presParOf" srcId="{741EFE26-6484-431A-834C-9B1CA07ABD94}" destId="{43A5E4A3-83F7-4044-83D5-D1C891F5A8A2}" srcOrd="0" destOrd="0" presId="urn:microsoft.com/office/officeart/2005/8/layout/hierarchy1"/>
    <dgm:cxn modelId="{EB305CE4-882A-4C0D-8C30-156E070DD2AC}" type="presParOf" srcId="{741EFE26-6484-431A-834C-9B1CA07ABD94}" destId="{FD3C86E7-B913-4BD7-A5F6-8D92C5C2B974}" srcOrd="1" destOrd="0" presId="urn:microsoft.com/office/officeart/2005/8/layout/hierarchy1"/>
    <dgm:cxn modelId="{01B8DFEC-4BA4-4268-8D02-C63A0A3A4BB7}" type="presParOf" srcId="{379B746D-6D57-4CD6-B747-FE8CB76FB2E4}" destId="{170821BF-6F39-4621-A1A2-BB1B74F62FE4}" srcOrd="1" destOrd="0" presId="urn:microsoft.com/office/officeart/2005/8/layout/hierarchy1"/>
    <dgm:cxn modelId="{46C48D92-EF43-4B2F-ABD0-89747B247ED4}" type="presParOf" srcId="{70675A09-39B9-4E6E-8ADD-B984D2FAA941}" destId="{6BBB2F56-9D5B-415A-904E-AA09C90242FD}" srcOrd="2" destOrd="0" presId="urn:microsoft.com/office/officeart/2005/8/layout/hierarchy1"/>
    <dgm:cxn modelId="{0FF08FBA-56D0-4BB7-8A7B-F309C5579DBC}" type="presParOf" srcId="{70675A09-39B9-4E6E-8ADD-B984D2FAA941}" destId="{CDA8DCE6-FE06-4992-B2F6-F67EBD9892AE}" srcOrd="3" destOrd="0" presId="urn:microsoft.com/office/officeart/2005/8/layout/hierarchy1"/>
    <dgm:cxn modelId="{23A64223-FCDF-4326-9871-80A4D188AC15}" type="presParOf" srcId="{CDA8DCE6-FE06-4992-B2F6-F67EBD9892AE}" destId="{86BC1F07-B6B4-45DB-8AE7-ECC6B5CD4EAE}" srcOrd="0" destOrd="0" presId="urn:microsoft.com/office/officeart/2005/8/layout/hierarchy1"/>
    <dgm:cxn modelId="{67C5AE9C-4176-4898-B98C-FE12F477A9F9}" type="presParOf" srcId="{86BC1F07-B6B4-45DB-8AE7-ECC6B5CD4EAE}" destId="{48B09717-F607-4A88-9F94-327C2EB5B832}" srcOrd="0" destOrd="0" presId="urn:microsoft.com/office/officeart/2005/8/layout/hierarchy1"/>
    <dgm:cxn modelId="{374D2C74-3C8C-4D47-A0A7-04187C3703AB}" type="presParOf" srcId="{86BC1F07-B6B4-45DB-8AE7-ECC6B5CD4EAE}" destId="{13E69DF7-B4FF-48DD-875E-D158B89A8648}" srcOrd="1" destOrd="0" presId="urn:microsoft.com/office/officeart/2005/8/layout/hierarchy1"/>
    <dgm:cxn modelId="{6D9ED83A-DA1C-4FB8-B071-B4DC433D34A5}" type="presParOf" srcId="{CDA8DCE6-FE06-4992-B2F6-F67EBD9892AE}" destId="{ECDFB470-A822-4CD5-81E7-FC10BF6622C6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7A0F32-EF80-4C99-ACEF-664E84E6EF58}" type="doc">
      <dgm:prSet loTypeId="urn:microsoft.com/office/officeart/2005/8/layout/arrow2" loCatId="process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73010B29-9C3C-45A5-BF10-FD2B894C4169}">
      <dgm:prSet phldrT="[Текст]" custT="1"/>
      <dgm:spPr/>
      <dgm:t>
        <a:bodyPr/>
        <a:lstStyle/>
        <a:p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Утверждено</a:t>
          </a:r>
        </a:p>
        <a:p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469 714,8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3B730BD9-72C8-4A41-888A-783AE64A776D}" type="parTrans" cxnId="{83E2B231-E8F1-43F0-B380-77C74A03A6EA}">
      <dgm:prSet/>
      <dgm:spPr/>
      <dgm:t>
        <a:bodyPr/>
        <a:lstStyle/>
        <a:p>
          <a:endParaRPr lang="ru-RU" sz="2400"/>
        </a:p>
      </dgm:t>
    </dgm:pt>
    <dgm:pt modelId="{73D4D8E9-F844-4F9F-AE72-6BFB348C1384}" type="sibTrans" cxnId="{83E2B231-E8F1-43F0-B380-77C74A03A6EA}">
      <dgm:prSet/>
      <dgm:spPr/>
      <dgm:t>
        <a:bodyPr/>
        <a:lstStyle/>
        <a:p>
          <a:endParaRPr lang="ru-RU" sz="2400"/>
        </a:p>
      </dgm:t>
    </dgm:pt>
    <dgm:pt modelId="{1171FA02-B78B-40DC-9FB3-8721367C642C}">
      <dgm:prSet phldrT="[Текст]" custT="1"/>
      <dgm:spPr/>
      <dgm:t>
        <a:bodyPr/>
        <a:lstStyle/>
        <a:p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Изменения</a:t>
          </a:r>
        </a:p>
        <a:p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188 440,2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EF6F1427-B4D7-4A6A-8A9F-E8E6A5C7797C}" type="parTrans" cxnId="{C102F1CB-D20E-4147-80D9-62B3487E559F}">
      <dgm:prSet/>
      <dgm:spPr/>
      <dgm:t>
        <a:bodyPr/>
        <a:lstStyle/>
        <a:p>
          <a:endParaRPr lang="ru-RU" sz="2400"/>
        </a:p>
      </dgm:t>
    </dgm:pt>
    <dgm:pt modelId="{89C5A9BD-B4F8-45F5-A65B-A1B31F065737}" type="sibTrans" cxnId="{C102F1CB-D20E-4147-80D9-62B3487E559F}">
      <dgm:prSet/>
      <dgm:spPr/>
      <dgm:t>
        <a:bodyPr/>
        <a:lstStyle/>
        <a:p>
          <a:endParaRPr lang="ru-RU" sz="2400"/>
        </a:p>
      </dgm:t>
    </dgm:pt>
    <dgm:pt modelId="{172D440B-8A01-410A-8686-D2D42959F4AE}">
      <dgm:prSet phldrT="[Текст]" custT="1"/>
      <dgm:spPr/>
      <dgm:t>
        <a:bodyPr/>
        <a:lstStyle/>
        <a:p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Уточнённый план </a:t>
          </a:r>
        </a:p>
        <a:p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658 155,0</a:t>
          </a:r>
        </a:p>
      </dgm:t>
    </dgm:pt>
    <dgm:pt modelId="{FC895624-98C9-460A-9013-1EB6F4B0E58B}" type="parTrans" cxnId="{408DEAAB-CACE-427E-90FD-D338775F9280}">
      <dgm:prSet/>
      <dgm:spPr/>
      <dgm:t>
        <a:bodyPr/>
        <a:lstStyle/>
        <a:p>
          <a:endParaRPr lang="ru-RU" sz="2400"/>
        </a:p>
      </dgm:t>
    </dgm:pt>
    <dgm:pt modelId="{0A1EFE5F-51E7-4FA8-B7BF-9FE6D4A78076}" type="sibTrans" cxnId="{408DEAAB-CACE-427E-90FD-D338775F9280}">
      <dgm:prSet/>
      <dgm:spPr/>
      <dgm:t>
        <a:bodyPr/>
        <a:lstStyle/>
        <a:p>
          <a:endParaRPr lang="ru-RU" sz="2400"/>
        </a:p>
      </dgm:t>
    </dgm:pt>
    <dgm:pt modelId="{6794EBA9-8ECF-4E8E-AC35-7BFFEA6082D1}" type="pres">
      <dgm:prSet presAssocID="{8E7A0F32-EF80-4C99-ACEF-664E84E6EF58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EDACBC-C617-4C58-B73B-366800DE9F0F}" type="pres">
      <dgm:prSet presAssocID="{8E7A0F32-EF80-4C99-ACEF-664E84E6EF58}" presName="arrow" presStyleLbl="bgShp" presStyleIdx="0" presStyleCnt="1" custLinFactNeighborX="560" custLinFactNeighborY="-1493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solidFill>
          <a:schemeClr val="accent1">
            <a:lumMod val="75000"/>
          </a:schemeClr>
        </a:solidFill>
        <a:ln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endParaRPr lang="ru-RU"/>
        </a:p>
      </dgm:t>
    </dgm:pt>
    <dgm:pt modelId="{FB086B0F-58AF-44E5-9407-1E6AD9891FA6}" type="pres">
      <dgm:prSet presAssocID="{8E7A0F32-EF80-4C99-ACEF-664E84E6EF58}" presName="arrowDiagram3" presStyleCnt="0"/>
      <dgm:spPr/>
      <dgm:t>
        <a:bodyPr/>
        <a:lstStyle/>
        <a:p>
          <a:endParaRPr lang="ru-RU"/>
        </a:p>
      </dgm:t>
    </dgm:pt>
    <dgm:pt modelId="{C4ECFADF-30D6-4C88-BC31-E35BE4F56E88}" type="pres">
      <dgm:prSet presAssocID="{73010B29-9C3C-45A5-BF10-FD2B894C4169}" presName="bullet3a" presStyleLbl="node1" presStyleIdx="0" presStyleCnt="3"/>
      <dgm:spPr/>
      <dgm:t>
        <a:bodyPr/>
        <a:lstStyle/>
        <a:p>
          <a:endParaRPr lang="ru-RU"/>
        </a:p>
      </dgm:t>
    </dgm:pt>
    <dgm:pt modelId="{427D7E86-6A21-4E85-8417-35DA29878033}" type="pres">
      <dgm:prSet presAssocID="{73010B29-9C3C-45A5-BF10-FD2B894C4169}" presName="textBox3a" presStyleLbl="revTx" presStyleIdx="0" presStyleCnt="3" custScaleX="1027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0C8059-680D-46B2-AB11-2B1F9ECE138B}" type="pres">
      <dgm:prSet presAssocID="{1171FA02-B78B-40DC-9FB3-8721367C642C}" presName="bullet3b" presStyleLbl="node1" presStyleIdx="1" presStyleCnt="3"/>
      <dgm:spPr/>
      <dgm:t>
        <a:bodyPr/>
        <a:lstStyle/>
        <a:p>
          <a:endParaRPr lang="ru-RU"/>
        </a:p>
      </dgm:t>
    </dgm:pt>
    <dgm:pt modelId="{708B7506-DF9A-4A80-8EF9-9E9E8216C986}" type="pres">
      <dgm:prSet presAssocID="{1171FA02-B78B-40DC-9FB3-8721367C642C}" presName="textBox3b" presStyleLbl="revTx" presStyleIdx="1" presStyleCnt="3" custAng="10800000" custFlipVert="1" custScaleY="679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AD61CF-184A-406D-A20B-A57DAF96C6B3}" type="pres">
      <dgm:prSet presAssocID="{172D440B-8A01-410A-8686-D2D42959F4AE}" presName="bullet3c" presStyleLbl="node1" presStyleIdx="2" presStyleCnt="3"/>
      <dgm:spPr/>
      <dgm:t>
        <a:bodyPr/>
        <a:lstStyle/>
        <a:p>
          <a:endParaRPr lang="ru-RU"/>
        </a:p>
      </dgm:t>
    </dgm:pt>
    <dgm:pt modelId="{C60D7BCE-A70C-4D5A-9D8A-201EB097D32D}" type="pres">
      <dgm:prSet presAssocID="{172D440B-8A01-410A-8686-D2D42959F4AE}" presName="textBox3c" presStyleLbl="revTx" presStyleIdx="2" presStyleCnt="3" custScaleX="120087" custScaleY="718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65F28E-C321-4CAF-ACF1-8A47552EDEFE}" type="presOf" srcId="{172D440B-8A01-410A-8686-D2D42959F4AE}" destId="{C60D7BCE-A70C-4D5A-9D8A-201EB097D32D}" srcOrd="0" destOrd="0" presId="urn:microsoft.com/office/officeart/2005/8/layout/arrow2"/>
    <dgm:cxn modelId="{57863902-A5DD-4C51-AE5D-B1D0655DE7D3}" type="presOf" srcId="{73010B29-9C3C-45A5-BF10-FD2B894C4169}" destId="{427D7E86-6A21-4E85-8417-35DA29878033}" srcOrd="0" destOrd="0" presId="urn:microsoft.com/office/officeart/2005/8/layout/arrow2"/>
    <dgm:cxn modelId="{408DEAAB-CACE-427E-90FD-D338775F9280}" srcId="{8E7A0F32-EF80-4C99-ACEF-664E84E6EF58}" destId="{172D440B-8A01-410A-8686-D2D42959F4AE}" srcOrd="2" destOrd="0" parTransId="{FC895624-98C9-460A-9013-1EB6F4B0E58B}" sibTransId="{0A1EFE5F-51E7-4FA8-B7BF-9FE6D4A78076}"/>
    <dgm:cxn modelId="{F6349C89-F179-427F-88D4-23F644121E4A}" type="presOf" srcId="{8E7A0F32-EF80-4C99-ACEF-664E84E6EF58}" destId="{6794EBA9-8ECF-4E8E-AC35-7BFFEA6082D1}" srcOrd="0" destOrd="0" presId="urn:microsoft.com/office/officeart/2005/8/layout/arrow2"/>
    <dgm:cxn modelId="{6F9C8C2B-E09C-4A75-847E-E4130C972E75}" type="presOf" srcId="{1171FA02-B78B-40DC-9FB3-8721367C642C}" destId="{708B7506-DF9A-4A80-8EF9-9E9E8216C986}" srcOrd="0" destOrd="0" presId="urn:microsoft.com/office/officeart/2005/8/layout/arrow2"/>
    <dgm:cxn modelId="{83E2B231-E8F1-43F0-B380-77C74A03A6EA}" srcId="{8E7A0F32-EF80-4C99-ACEF-664E84E6EF58}" destId="{73010B29-9C3C-45A5-BF10-FD2B894C4169}" srcOrd="0" destOrd="0" parTransId="{3B730BD9-72C8-4A41-888A-783AE64A776D}" sibTransId="{73D4D8E9-F844-4F9F-AE72-6BFB348C1384}"/>
    <dgm:cxn modelId="{C102F1CB-D20E-4147-80D9-62B3487E559F}" srcId="{8E7A0F32-EF80-4C99-ACEF-664E84E6EF58}" destId="{1171FA02-B78B-40DC-9FB3-8721367C642C}" srcOrd="1" destOrd="0" parTransId="{EF6F1427-B4D7-4A6A-8A9F-E8E6A5C7797C}" sibTransId="{89C5A9BD-B4F8-45F5-A65B-A1B31F065737}"/>
    <dgm:cxn modelId="{1C0EB741-34CB-415C-992D-1DF1CBCCE0BF}" type="presParOf" srcId="{6794EBA9-8ECF-4E8E-AC35-7BFFEA6082D1}" destId="{76EDACBC-C617-4C58-B73B-366800DE9F0F}" srcOrd="0" destOrd="0" presId="urn:microsoft.com/office/officeart/2005/8/layout/arrow2"/>
    <dgm:cxn modelId="{5B940B9E-C511-4FE6-8BBF-E167ADF3E47A}" type="presParOf" srcId="{6794EBA9-8ECF-4E8E-AC35-7BFFEA6082D1}" destId="{FB086B0F-58AF-44E5-9407-1E6AD9891FA6}" srcOrd="1" destOrd="0" presId="urn:microsoft.com/office/officeart/2005/8/layout/arrow2"/>
    <dgm:cxn modelId="{5FC82DF8-8981-4F30-905C-E70278BDB007}" type="presParOf" srcId="{FB086B0F-58AF-44E5-9407-1E6AD9891FA6}" destId="{C4ECFADF-30D6-4C88-BC31-E35BE4F56E88}" srcOrd="0" destOrd="0" presId="urn:microsoft.com/office/officeart/2005/8/layout/arrow2"/>
    <dgm:cxn modelId="{DBEC1519-5531-46F7-9925-5740D994917D}" type="presParOf" srcId="{FB086B0F-58AF-44E5-9407-1E6AD9891FA6}" destId="{427D7E86-6A21-4E85-8417-35DA29878033}" srcOrd="1" destOrd="0" presId="urn:microsoft.com/office/officeart/2005/8/layout/arrow2"/>
    <dgm:cxn modelId="{02B67EB9-58D8-4640-B3CB-5EFB82E1C135}" type="presParOf" srcId="{FB086B0F-58AF-44E5-9407-1E6AD9891FA6}" destId="{420C8059-680D-46B2-AB11-2B1F9ECE138B}" srcOrd="2" destOrd="0" presId="urn:microsoft.com/office/officeart/2005/8/layout/arrow2"/>
    <dgm:cxn modelId="{508E85A4-F5D7-432E-BE0F-85A116707F05}" type="presParOf" srcId="{FB086B0F-58AF-44E5-9407-1E6AD9891FA6}" destId="{708B7506-DF9A-4A80-8EF9-9E9E8216C986}" srcOrd="3" destOrd="0" presId="urn:microsoft.com/office/officeart/2005/8/layout/arrow2"/>
    <dgm:cxn modelId="{E8AD3DBD-B6AB-4B0F-9F80-2D126139B71D}" type="presParOf" srcId="{FB086B0F-58AF-44E5-9407-1E6AD9891FA6}" destId="{83AD61CF-184A-406D-A20B-A57DAF96C6B3}" srcOrd="4" destOrd="0" presId="urn:microsoft.com/office/officeart/2005/8/layout/arrow2"/>
    <dgm:cxn modelId="{F59A285B-4882-413B-AE30-0F46930F9D45}" type="presParOf" srcId="{FB086B0F-58AF-44E5-9407-1E6AD9891FA6}" destId="{C60D7BCE-A70C-4D5A-9D8A-201EB097D32D}" srcOrd="5" destOrd="0" presId="urn:microsoft.com/office/officeart/2005/8/layout/arrow2"/>
  </dgm:cxnLst>
  <dgm:bg/>
  <dgm:whole>
    <a:ln>
      <a:solidFill>
        <a:schemeClr val="bg1"/>
      </a:solidFill>
    </a:ln>
  </dgm:whole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7A0F32-EF80-4C99-ACEF-664E84E6EF58}" type="doc">
      <dgm:prSet loTypeId="urn:microsoft.com/office/officeart/2005/8/layout/arrow2" loCatId="process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73010B29-9C3C-45A5-BF10-FD2B894C4169}">
      <dgm:prSet phldrT="[Текст]" custT="1"/>
      <dgm:spPr/>
      <dgm:t>
        <a:bodyPr/>
        <a:lstStyle/>
        <a:p>
          <a:pPr algn="l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Утверждено</a:t>
          </a:r>
        </a:p>
        <a:p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469 714,8</a:t>
          </a:r>
          <a:endParaRPr lang="ru-RU" sz="1600" b="0" dirty="0">
            <a:latin typeface="Times New Roman" pitchFamily="18" charset="0"/>
            <a:cs typeface="Times New Roman" pitchFamily="18" charset="0"/>
          </a:endParaRPr>
        </a:p>
      </dgm:t>
    </dgm:pt>
    <dgm:pt modelId="{3B730BD9-72C8-4A41-888A-783AE64A776D}" type="parTrans" cxnId="{83E2B231-E8F1-43F0-B380-77C74A03A6EA}">
      <dgm:prSet/>
      <dgm:spPr/>
      <dgm:t>
        <a:bodyPr/>
        <a:lstStyle/>
        <a:p>
          <a:endParaRPr lang="ru-RU" sz="2400"/>
        </a:p>
      </dgm:t>
    </dgm:pt>
    <dgm:pt modelId="{73D4D8E9-F844-4F9F-AE72-6BFB348C1384}" type="sibTrans" cxnId="{83E2B231-E8F1-43F0-B380-77C74A03A6EA}">
      <dgm:prSet/>
      <dgm:spPr/>
      <dgm:t>
        <a:bodyPr/>
        <a:lstStyle/>
        <a:p>
          <a:endParaRPr lang="ru-RU" sz="2400"/>
        </a:p>
      </dgm:t>
    </dgm:pt>
    <dgm:pt modelId="{1171FA02-B78B-40DC-9FB3-8721367C642C}">
      <dgm:prSet phldrT="[Текст]" custT="1"/>
      <dgm:spPr/>
      <dgm:t>
        <a:bodyPr/>
        <a:lstStyle/>
        <a:p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Изменения 208 294,9</a:t>
          </a:r>
        </a:p>
      </dgm:t>
    </dgm:pt>
    <dgm:pt modelId="{EF6F1427-B4D7-4A6A-8A9F-E8E6A5C7797C}" type="parTrans" cxnId="{C102F1CB-D20E-4147-80D9-62B3487E559F}">
      <dgm:prSet/>
      <dgm:spPr/>
      <dgm:t>
        <a:bodyPr/>
        <a:lstStyle/>
        <a:p>
          <a:endParaRPr lang="ru-RU" sz="2400"/>
        </a:p>
      </dgm:t>
    </dgm:pt>
    <dgm:pt modelId="{89C5A9BD-B4F8-45F5-A65B-A1B31F065737}" type="sibTrans" cxnId="{C102F1CB-D20E-4147-80D9-62B3487E559F}">
      <dgm:prSet/>
      <dgm:spPr/>
      <dgm:t>
        <a:bodyPr/>
        <a:lstStyle/>
        <a:p>
          <a:endParaRPr lang="ru-RU" sz="2400"/>
        </a:p>
      </dgm:t>
    </dgm:pt>
    <dgm:pt modelId="{172D440B-8A01-410A-8686-D2D42959F4AE}">
      <dgm:prSet phldrT="[Текст]" custT="1"/>
      <dgm:spPr/>
      <dgm:t>
        <a:bodyPr/>
        <a:lstStyle/>
        <a:p>
          <a:pPr algn="l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Уточнённый план </a:t>
          </a:r>
        </a:p>
        <a:p>
          <a:pPr algn="ctr"/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678 009,7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FC895624-98C9-460A-9013-1EB6F4B0E58B}" type="parTrans" cxnId="{408DEAAB-CACE-427E-90FD-D338775F9280}">
      <dgm:prSet/>
      <dgm:spPr/>
      <dgm:t>
        <a:bodyPr/>
        <a:lstStyle/>
        <a:p>
          <a:endParaRPr lang="ru-RU" sz="2400"/>
        </a:p>
      </dgm:t>
    </dgm:pt>
    <dgm:pt modelId="{0A1EFE5F-51E7-4FA8-B7BF-9FE6D4A78076}" type="sibTrans" cxnId="{408DEAAB-CACE-427E-90FD-D338775F9280}">
      <dgm:prSet/>
      <dgm:spPr/>
      <dgm:t>
        <a:bodyPr/>
        <a:lstStyle/>
        <a:p>
          <a:endParaRPr lang="ru-RU" sz="2400"/>
        </a:p>
      </dgm:t>
    </dgm:pt>
    <dgm:pt modelId="{6794EBA9-8ECF-4E8E-AC35-7BFFEA6082D1}" type="pres">
      <dgm:prSet presAssocID="{8E7A0F32-EF80-4C99-ACEF-664E84E6EF58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EDACBC-C617-4C58-B73B-366800DE9F0F}" type="pres">
      <dgm:prSet presAssocID="{8E7A0F32-EF80-4C99-ACEF-664E84E6EF58}" presName="arrow" presStyleLbl="bgShp" presStyleIdx="0" presStyleCnt="1" custLinFactNeighborX="2000" custLinFactNeighborY="-2000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chemeClr val="accent1">
            <a:lumMod val="75000"/>
          </a:schemeClr>
        </a:solidFill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FB086B0F-58AF-44E5-9407-1E6AD9891FA6}" type="pres">
      <dgm:prSet presAssocID="{8E7A0F32-EF80-4C99-ACEF-664E84E6EF58}" presName="arrowDiagram3" presStyleCnt="0"/>
      <dgm:spPr/>
      <dgm:t>
        <a:bodyPr/>
        <a:lstStyle/>
        <a:p>
          <a:endParaRPr lang="ru-RU"/>
        </a:p>
      </dgm:t>
    </dgm:pt>
    <dgm:pt modelId="{C4ECFADF-30D6-4C88-BC31-E35BE4F56E88}" type="pres">
      <dgm:prSet presAssocID="{73010B29-9C3C-45A5-BF10-FD2B894C4169}" presName="bullet3a" presStyleLbl="node1" presStyleIdx="0" presStyleCnt="3"/>
      <dgm:spPr/>
      <dgm:t>
        <a:bodyPr/>
        <a:lstStyle/>
        <a:p>
          <a:endParaRPr lang="ru-RU"/>
        </a:p>
      </dgm:t>
    </dgm:pt>
    <dgm:pt modelId="{427D7E86-6A21-4E85-8417-35DA29878033}" type="pres">
      <dgm:prSet presAssocID="{73010B29-9C3C-45A5-BF10-FD2B894C4169}" presName="textBox3a" presStyleLbl="revTx" presStyleIdx="0" presStyleCnt="3" custScaleX="106009" custScaleY="695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0C8059-680D-46B2-AB11-2B1F9ECE138B}" type="pres">
      <dgm:prSet presAssocID="{1171FA02-B78B-40DC-9FB3-8721367C642C}" presName="bullet3b" presStyleLbl="node1" presStyleIdx="1" presStyleCnt="3" custScaleX="127660"/>
      <dgm:spPr/>
      <dgm:t>
        <a:bodyPr/>
        <a:lstStyle/>
        <a:p>
          <a:endParaRPr lang="ru-RU"/>
        </a:p>
      </dgm:t>
    </dgm:pt>
    <dgm:pt modelId="{708B7506-DF9A-4A80-8EF9-9E9E8216C986}" type="pres">
      <dgm:prSet presAssocID="{1171FA02-B78B-40DC-9FB3-8721367C642C}" presName="textBox3b" presStyleLbl="revTx" presStyleIdx="1" presStyleCnt="3" custAng="10800000" custFlipVert="1" custScaleY="679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AD61CF-184A-406D-A20B-A57DAF96C6B3}" type="pres">
      <dgm:prSet presAssocID="{172D440B-8A01-410A-8686-D2D42959F4AE}" presName="bullet3c" presStyleLbl="node1" presStyleIdx="2" presStyleCnt="3" custScaleX="107692"/>
      <dgm:spPr/>
      <dgm:t>
        <a:bodyPr/>
        <a:lstStyle/>
        <a:p>
          <a:endParaRPr lang="ru-RU"/>
        </a:p>
      </dgm:t>
    </dgm:pt>
    <dgm:pt modelId="{C60D7BCE-A70C-4D5A-9D8A-201EB097D32D}" type="pres">
      <dgm:prSet presAssocID="{172D440B-8A01-410A-8686-D2D42959F4AE}" presName="textBox3c" presStyleLbl="revTx" presStyleIdx="2" presStyleCnt="3" custScaleX="120087" custScaleY="718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294880-829E-48E5-82DF-0656887BB9CE}" type="presOf" srcId="{73010B29-9C3C-45A5-BF10-FD2B894C4169}" destId="{427D7E86-6A21-4E85-8417-35DA29878033}" srcOrd="0" destOrd="0" presId="urn:microsoft.com/office/officeart/2005/8/layout/arrow2"/>
    <dgm:cxn modelId="{408DEAAB-CACE-427E-90FD-D338775F9280}" srcId="{8E7A0F32-EF80-4C99-ACEF-664E84E6EF58}" destId="{172D440B-8A01-410A-8686-D2D42959F4AE}" srcOrd="2" destOrd="0" parTransId="{FC895624-98C9-460A-9013-1EB6F4B0E58B}" sibTransId="{0A1EFE5F-51E7-4FA8-B7BF-9FE6D4A78076}"/>
    <dgm:cxn modelId="{D416E8F6-4828-4CA7-A259-2AC4D7D72CFB}" type="presOf" srcId="{1171FA02-B78B-40DC-9FB3-8721367C642C}" destId="{708B7506-DF9A-4A80-8EF9-9E9E8216C986}" srcOrd="0" destOrd="0" presId="urn:microsoft.com/office/officeart/2005/8/layout/arrow2"/>
    <dgm:cxn modelId="{804478E4-FB88-4DAB-8177-5F36404B8B99}" type="presOf" srcId="{8E7A0F32-EF80-4C99-ACEF-664E84E6EF58}" destId="{6794EBA9-8ECF-4E8E-AC35-7BFFEA6082D1}" srcOrd="0" destOrd="0" presId="urn:microsoft.com/office/officeart/2005/8/layout/arrow2"/>
    <dgm:cxn modelId="{098860EB-D8DD-438A-90B5-3625E48D44CA}" type="presOf" srcId="{172D440B-8A01-410A-8686-D2D42959F4AE}" destId="{C60D7BCE-A70C-4D5A-9D8A-201EB097D32D}" srcOrd="0" destOrd="0" presId="urn:microsoft.com/office/officeart/2005/8/layout/arrow2"/>
    <dgm:cxn modelId="{83E2B231-E8F1-43F0-B380-77C74A03A6EA}" srcId="{8E7A0F32-EF80-4C99-ACEF-664E84E6EF58}" destId="{73010B29-9C3C-45A5-BF10-FD2B894C4169}" srcOrd="0" destOrd="0" parTransId="{3B730BD9-72C8-4A41-888A-783AE64A776D}" sibTransId="{73D4D8E9-F844-4F9F-AE72-6BFB348C1384}"/>
    <dgm:cxn modelId="{C102F1CB-D20E-4147-80D9-62B3487E559F}" srcId="{8E7A0F32-EF80-4C99-ACEF-664E84E6EF58}" destId="{1171FA02-B78B-40DC-9FB3-8721367C642C}" srcOrd="1" destOrd="0" parTransId="{EF6F1427-B4D7-4A6A-8A9F-E8E6A5C7797C}" sibTransId="{89C5A9BD-B4F8-45F5-A65B-A1B31F065737}"/>
    <dgm:cxn modelId="{216E5711-B099-4702-BBBF-CE601BB53C3E}" type="presParOf" srcId="{6794EBA9-8ECF-4E8E-AC35-7BFFEA6082D1}" destId="{76EDACBC-C617-4C58-B73B-366800DE9F0F}" srcOrd="0" destOrd="0" presId="urn:microsoft.com/office/officeart/2005/8/layout/arrow2"/>
    <dgm:cxn modelId="{EF889605-9529-42AB-86FE-EB762ED7A29A}" type="presParOf" srcId="{6794EBA9-8ECF-4E8E-AC35-7BFFEA6082D1}" destId="{FB086B0F-58AF-44E5-9407-1E6AD9891FA6}" srcOrd="1" destOrd="0" presId="urn:microsoft.com/office/officeart/2005/8/layout/arrow2"/>
    <dgm:cxn modelId="{6B6EE5F6-3C45-436A-B6AD-1DC886E3CCAF}" type="presParOf" srcId="{FB086B0F-58AF-44E5-9407-1E6AD9891FA6}" destId="{C4ECFADF-30D6-4C88-BC31-E35BE4F56E88}" srcOrd="0" destOrd="0" presId="urn:microsoft.com/office/officeart/2005/8/layout/arrow2"/>
    <dgm:cxn modelId="{21F7DD1D-9BDD-45D1-80CA-581BFF55EEDF}" type="presParOf" srcId="{FB086B0F-58AF-44E5-9407-1E6AD9891FA6}" destId="{427D7E86-6A21-4E85-8417-35DA29878033}" srcOrd="1" destOrd="0" presId="urn:microsoft.com/office/officeart/2005/8/layout/arrow2"/>
    <dgm:cxn modelId="{E3531918-9ED7-4C00-9D7D-E876237A215F}" type="presParOf" srcId="{FB086B0F-58AF-44E5-9407-1E6AD9891FA6}" destId="{420C8059-680D-46B2-AB11-2B1F9ECE138B}" srcOrd="2" destOrd="0" presId="urn:microsoft.com/office/officeart/2005/8/layout/arrow2"/>
    <dgm:cxn modelId="{B37FBA4B-176D-4619-B2A2-79724B14B04D}" type="presParOf" srcId="{FB086B0F-58AF-44E5-9407-1E6AD9891FA6}" destId="{708B7506-DF9A-4A80-8EF9-9E9E8216C986}" srcOrd="3" destOrd="0" presId="urn:microsoft.com/office/officeart/2005/8/layout/arrow2"/>
    <dgm:cxn modelId="{CCA444DC-A3AC-4DB8-9FE0-93DE5889C4C6}" type="presParOf" srcId="{FB086B0F-58AF-44E5-9407-1E6AD9891FA6}" destId="{83AD61CF-184A-406D-A20B-A57DAF96C6B3}" srcOrd="4" destOrd="0" presId="urn:microsoft.com/office/officeart/2005/8/layout/arrow2"/>
    <dgm:cxn modelId="{A99D1A45-9B91-4AB3-9EB9-21951212AE54}" type="presParOf" srcId="{FB086B0F-58AF-44E5-9407-1E6AD9891FA6}" destId="{C60D7BCE-A70C-4D5A-9D8A-201EB097D32D}" srcOrd="5" destOrd="0" presId="urn:microsoft.com/office/officeart/2005/8/layout/arrow2"/>
  </dgm:cxnLst>
  <dgm:bg/>
  <dgm:whole>
    <a:ln>
      <a:solidFill>
        <a:schemeClr val="bg1"/>
      </a:solidFill>
    </a:ln>
  </dgm:whole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7180E85-6A7C-4C8E-BDFD-6AFC1083A1E7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82A957-C162-4C93-9BF6-71DCD2CC723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208294,9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D603A0B2-C5A3-4837-BD91-513E8314786A}" type="parTrans" cxnId="{3ECB2C87-A1A6-4949-A762-EAA649A1D24D}">
      <dgm:prSet/>
      <dgm:spPr/>
      <dgm:t>
        <a:bodyPr/>
        <a:lstStyle/>
        <a:p>
          <a:endParaRPr lang="ru-RU"/>
        </a:p>
      </dgm:t>
    </dgm:pt>
    <dgm:pt modelId="{4ACD3AF5-1B56-4730-86D8-6C498DED5B9D}" type="sibTrans" cxnId="{3ECB2C87-A1A6-4949-A762-EAA649A1D24D}">
      <dgm:prSet/>
      <dgm:spPr/>
      <dgm:t>
        <a:bodyPr/>
        <a:lstStyle/>
        <a:p>
          <a:endParaRPr lang="ru-RU"/>
        </a:p>
      </dgm:t>
    </dgm:pt>
    <dgm:pt modelId="{1CA523D3-8E5F-4AD4-AD4D-2EBA38B85DC2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</dgm:spPr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175087,9 Средства краевого бюджета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8114BC63-1EE0-4112-A009-B6FF57A09076}" type="parTrans" cxnId="{A67C0737-2837-4D6E-96CE-136E2283322F}">
      <dgm:prSet/>
      <dgm:spPr/>
      <dgm:t>
        <a:bodyPr/>
        <a:lstStyle/>
        <a:p>
          <a:endParaRPr lang="ru-RU"/>
        </a:p>
      </dgm:t>
    </dgm:pt>
    <dgm:pt modelId="{99C8D05C-D4A7-4E0C-835E-61C0455194CF}" type="sibTrans" cxnId="{A67C0737-2837-4D6E-96CE-136E2283322F}">
      <dgm:prSet/>
      <dgm:spPr/>
      <dgm:t>
        <a:bodyPr/>
        <a:lstStyle/>
        <a:p>
          <a:endParaRPr lang="ru-RU"/>
        </a:p>
      </dgm:t>
    </dgm:pt>
    <dgm:pt modelId="{9627F7A9-B55A-483B-A027-36D123664FFB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</dgm:spPr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20874,0 Свободные остатки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0EFC1F67-8FE0-4B53-9BA4-2F28C03CB632}" type="parTrans" cxnId="{16C237BE-6260-42D7-94F6-3B57B1220804}">
      <dgm:prSet/>
      <dgm:spPr/>
      <dgm:t>
        <a:bodyPr/>
        <a:lstStyle/>
        <a:p>
          <a:endParaRPr lang="ru-RU"/>
        </a:p>
      </dgm:t>
    </dgm:pt>
    <dgm:pt modelId="{81BED1A3-D74E-42AB-94A8-025B5213A008}" type="sibTrans" cxnId="{16C237BE-6260-42D7-94F6-3B57B1220804}">
      <dgm:prSet/>
      <dgm:spPr/>
      <dgm:t>
        <a:bodyPr/>
        <a:lstStyle/>
        <a:p>
          <a:endParaRPr lang="ru-RU"/>
        </a:p>
      </dgm:t>
    </dgm:pt>
    <dgm:pt modelId="{01739424-AC2E-42C8-83FF-F3762BB80E20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</dgm:spPr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10174,5 Средства сельских поселений</a:t>
          </a:r>
          <a:endParaRPr lang="ru-RU" sz="1700" b="1" dirty="0">
            <a:latin typeface="Times New Roman" pitchFamily="18" charset="0"/>
            <a:cs typeface="Times New Roman" pitchFamily="18" charset="0"/>
          </a:endParaRPr>
        </a:p>
      </dgm:t>
    </dgm:pt>
    <dgm:pt modelId="{214CEA5D-D502-46EB-989C-3C03C5D49F3D}" type="parTrans" cxnId="{8C813734-1265-45B1-8CC5-49A1F760454B}">
      <dgm:prSet/>
      <dgm:spPr/>
      <dgm:t>
        <a:bodyPr/>
        <a:lstStyle/>
        <a:p>
          <a:endParaRPr lang="ru-RU"/>
        </a:p>
      </dgm:t>
    </dgm:pt>
    <dgm:pt modelId="{D190CC8E-4F3F-4C15-BFCB-F992B5896F98}" type="sibTrans" cxnId="{8C813734-1265-45B1-8CC5-49A1F760454B}">
      <dgm:prSet/>
      <dgm:spPr/>
      <dgm:t>
        <a:bodyPr/>
        <a:lstStyle/>
        <a:p>
          <a:endParaRPr lang="ru-RU"/>
        </a:p>
      </dgm:t>
    </dgm:pt>
    <dgm:pt modelId="{843F31F8-E292-4C9C-9E48-F81EA61DB74D}">
      <dgm:prSet custT="1"/>
      <dgm:spPr>
        <a:solidFill>
          <a:schemeClr val="accent6">
            <a:lumMod val="60000"/>
            <a:lumOff val="40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585,0</a:t>
          </a:r>
        </a:p>
        <a:p>
          <a:r>
            <a:rPr lang="ru-RU" sz="21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Средства ПАО «ЛУКОЙЛ»</a:t>
          </a:r>
          <a:endParaRPr lang="ru-RU" sz="21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6F036C0-D9E0-4B64-98C8-B7DD1582F043}" type="parTrans" cxnId="{D8411642-2F36-4C68-9DA6-6DCCF1CB2799}">
      <dgm:prSet/>
      <dgm:spPr/>
      <dgm:t>
        <a:bodyPr/>
        <a:lstStyle/>
        <a:p>
          <a:endParaRPr lang="ru-RU"/>
        </a:p>
      </dgm:t>
    </dgm:pt>
    <dgm:pt modelId="{1AC3BE5C-042C-4B15-BE70-3D32B6511764}" type="sibTrans" cxnId="{D8411642-2F36-4C68-9DA6-6DCCF1CB2799}">
      <dgm:prSet/>
      <dgm:spPr/>
      <dgm:t>
        <a:bodyPr/>
        <a:lstStyle/>
        <a:p>
          <a:endParaRPr lang="ru-RU"/>
        </a:p>
      </dgm:t>
    </dgm:pt>
    <dgm:pt modelId="{959B6154-E4EA-4C4D-BF0F-0E8053ECCE6A}">
      <dgm:prSet phldrT="[Текст]" custRadScaleRad="100414" custRadScaleInc="17279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F8809543-5A9D-4D4B-AB82-E12CB685370E}" type="parTrans" cxnId="{3BE2B0A7-4284-4AC3-9136-010037609A25}">
      <dgm:prSet/>
      <dgm:spPr/>
      <dgm:t>
        <a:bodyPr/>
        <a:lstStyle/>
        <a:p>
          <a:endParaRPr lang="ru-RU"/>
        </a:p>
      </dgm:t>
    </dgm:pt>
    <dgm:pt modelId="{B9E8D3AE-30C3-450C-81BA-AD709321A9DC}" type="sibTrans" cxnId="{3BE2B0A7-4284-4AC3-9136-010037609A25}">
      <dgm:prSet/>
      <dgm:spPr/>
      <dgm:t>
        <a:bodyPr/>
        <a:lstStyle/>
        <a:p>
          <a:endParaRPr lang="ru-RU"/>
        </a:p>
      </dgm:t>
    </dgm:pt>
    <dgm:pt modelId="{33CEFBDC-9889-44B8-94AD-512540816246}">
      <dgm:prSet phldrT="[Текст]" custRadScaleRad="100414" custRadScaleInc="17279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32B691A5-3734-4D68-891F-B005D19FAC01}" type="parTrans" cxnId="{8E3E0272-7E74-4B9F-BFA7-1C7D1116DDC9}">
      <dgm:prSet/>
      <dgm:spPr/>
      <dgm:t>
        <a:bodyPr/>
        <a:lstStyle/>
        <a:p>
          <a:endParaRPr lang="ru-RU"/>
        </a:p>
      </dgm:t>
    </dgm:pt>
    <dgm:pt modelId="{14BED95C-940B-45A9-A059-AE1206A3BD4A}" type="sibTrans" cxnId="{8E3E0272-7E74-4B9F-BFA7-1C7D1116DDC9}">
      <dgm:prSet/>
      <dgm:spPr/>
      <dgm:t>
        <a:bodyPr/>
        <a:lstStyle/>
        <a:p>
          <a:endParaRPr lang="ru-RU"/>
        </a:p>
      </dgm:t>
    </dgm:pt>
    <dgm:pt modelId="{68E3F394-857D-4919-8E3B-C7A03D0A1791}">
      <dgm:prSet phldrT="[Текст]" custRadScaleRad="95009" custRadScaleInc="-25718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959C96B0-5F1F-4DDA-8FF7-02B67EC57E40}" type="parTrans" cxnId="{FAD77A03-1B66-4D6E-877C-E895BC5CBD40}">
      <dgm:prSet/>
      <dgm:spPr/>
      <dgm:t>
        <a:bodyPr/>
        <a:lstStyle/>
        <a:p>
          <a:endParaRPr lang="ru-RU"/>
        </a:p>
      </dgm:t>
    </dgm:pt>
    <dgm:pt modelId="{861EAF18-D14C-4480-807A-C48A6487A95C}" type="sibTrans" cxnId="{FAD77A03-1B66-4D6E-877C-E895BC5CBD40}">
      <dgm:prSet/>
      <dgm:spPr/>
      <dgm:t>
        <a:bodyPr/>
        <a:lstStyle/>
        <a:p>
          <a:endParaRPr lang="ru-RU"/>
        </a:p>
      </dgm:t>
    </dgm:pt>
    <dgm:pt modelId="{3A7835C1-ED6E-46E3-BC9F-CF9E059420CB}">
      <dgm:prSet/>
      <dgm:spPr/>
      <dgm:t>
        <a:bodyPr/>
        <a:lstStyle/>
        <a:p>
          <a:endParaRPr lang="ru-RU" dirty="0"/>
        </a:p>
      </dgm:t>
    </dgm:pt>
    <dgm:pt modelId="{00B01E98-BA50-4E10-9361-F2AEEBAFFA53}" type="parTrans" cxnId="{D912FC30-7F3A-4543-9724-361D40665E4C}">
      <dgm:prSet/>
      <dgm:spPr/>
      <dgm:t>
        <a:bodyPr/>
        <a:lstStyle/>
        <a:p>
          <a:endParaRPr lang="ru-RU"/>
        </a:p>
      </dgm:t>
    </dgm:pt>
    <dgm:pt modelId="{CE9D52F1-FDF0-4553-9211-57D9592FCAAC}" type="sibTrans" cxnId="{D912FC30-7F3A-4543-9724-361D40665E4C}">
      <dgm:prSet/>
      <dgm:spPr/>
      <dgm:t>
        <a:bodyPr/>
        <a:lstStyle/>
        <a:p>
          <a:endParaRPr lang="ru-RU"/>
        </a:p>
      </dgm:t>
    </dgm:pt>
    <dgm:pt modelId="{4B717E2A-7D06-4459-A879-345B587DD7B2}">
      <dgm:prSet custT="1"/>
      <dgm:spPr>
        <a:solidFill>
          <a:schemeClr val="accent1">
            <a:lumMod val="40000"/>
            <a:lumOff val="60000"/>
          </a:schemeClr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1573,5 </a:t>
          </a:r>
          <a:r>
            <a:rPr lang="ru-RU" sz="24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Дополн</a:t>
          </a: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поступившие доходы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145D36E-7DAD-4B9A-9F71-CB8CB80620DD}" type="parTrans" cxnId="{ED552DC2-CB6C-473A-8A6B-8C07ADCEC6B8}">
      <dgm:prSet/>
      <dgm:spPr/>
      <dgm:t>
        <a:bodyPr/>
        <a:lstStyle/>
        <a:p>
          <a:endParaRPr lang="ru-RU"/>
        </a:p>
      </dgm:t>
    </dgm:pt>
    <dgm:pt modelId="{40261218-C654-4D92-B65E-C773F3648E39}" type="sibTrans" cxnId="{ED552DC2-CB6C-473A-8A6B-8C07ADCEC6B8}">
      <dgm:prSet/>
      <dgm:spPr/>
      <dgm:t>
        <a:bodyPr/>
        <a:lstStyle/>
        <a:p>
          <a:endParaRPr lang="ru-RU"/>
        </a:p>
      </dgm:t>
    </dgm:pt>
    <dgm:pt modelId="{80A4C05D-D8A4-45F3-9700-2A88F6DDFFCC}" type="pres">
      <dgm:prSet presAssocID="{A7180E85-6A7C-4C8E-BDFD-6AFC1083A1E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4AB5DF-2416-476C-839A-B32A25D91B64}" type="pres">
      <dgm:prSet presAssocID="{CB82A957-C162-4C93-9BF6-71DCD2CC723F}" presName="centerShape" presStyleLbl="node0" presStyleIdx="0" presStyleCnt="1" custLinFactNeighborX="-955" custLinFactNeighborY="755"/>
      <dgm:spPr/>
      <dgm:t>
        <a:bodyPr/>
        <a:lstStyle/>
        <a:p>
          <a:endParaRPr lang="ru-RU"/>
        </a:p>
      </dgm:t>
    </dgm:pt>
    <dgm:pt modelId="{02F82FA0-2495-4D68-A950-914E8ED569EB}" type="pres">
      <dgm:prSet presAssocID="{8114BC63-1EE0-4112-A009-B6FF57A09076}" presName="parTrans" presStyleLbl="bgSibTrans2D1" presStyleIdx="0" presStyleCnt="5"/>
      <dgm:spPr/>
      <dgm:t>
        <a:bodyPr/>
        <a:lstStyle/>
        <a:p>
          <a:endParaRPr lang="ru-RU"/>
        </a:p>
      </dgm:t>
    </dgm:pt>
    <dgm:pt modelId="{66FFE62B-DC28-420D-AB5B-66A9818563CB}" type="pres">
      <dgm:prSet presAssocID="{1CA523D3-8E5F-4AD4-AD4D-2EBA38B85DC2}" presName="node" presStyleLbl="node1" presStyleIdx="0" presStyleCnt="5" custRadScaleRad="95009" custRadScaleInc="-257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BAFB6B-7A6D-45F8-9D98-B2A6E4A8BF07}" type="pres">
      <dgm:prSet presAssocID="{0EFC1F67-8FE0-4B53-9BA4-2F28C03CB632}" presName="parTrans" presStyleLbl="bgSibTrans2D1" presStyleIdx="1" presStyleCnt="5"/>
      <dgm:spPr/>
      <dgm:t>
        <a:bodyPr/>
        <a:lstStyle/>
        <a:p>
          <a:endParaRPr lang="ru-RU"/>
        </a:p>
      </dgm:t>
    </dgm:pt>
    <dgm:pt modelId="{3D5532EA-B345-4889-A753-0B596A71BE7F}" type="pres">
      <dgm:prSet presAssocID="{9627F7A9-B55A-483B-A027-36D123664FFB}" presName="node" presStyleLbl="node1" presStyleIdx="1" presStyleCnt="5" custRadScaleRad="101984" custRadScaleInc="-215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43E7DE-7721-4B3A-A004-2C3951E61C95}" type="pres">
      <dgm:prSet presAssocID="{214CEA5D-D502-46EB-989C-3C03C5D49F3D}" presName="parTrans" presStyleLbl="bgSibTrans2D1" presStyleIdx="2" presStyleCnt="5"/>
      <dgm:spPr/>
      <dgm:t>
        <a:bodyPr/>
        <a:lstStyle/>
        <a:p>
          <a:endParaRPr lang="ru-RU"/>
        </a:p>
      </dgm:t>
    </dgm:pt>
    <dgm:pt modelId="{B86BEFDF-2F6F-4555-A619-B07BDAC4DA12}" type="pres">
      <dgm:prSet presAssocID="{01739424-AC2E-42C8-83FF-F3762BB80E20}" presName="node" presStyleLbl="node1" presStyleIdx="2" presStyleCnt="5" custRadScaleRad="102098" custRadScaleInc="34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5A275C-CD3F-4681-91AD-1F90D8CC4FEE}" type="pres">
      <dgm:prSet presAssocID="{C6F036C0-D9E0-4B64-98C8-B7DD1582F043}" presName="parTrans" presStyleLbl="bgSibTrans2D1" presStyleIdx="3" presStyleCnt="5"/>
      <dgm:spPr/>
      <dgm:t>
        <a:bodyPr/>
        <a:lstStyle/>
        <a:p>
          <a:endParaRPr lang="ru-RU"/>
        </a:p>
      </dgm:t>
    </dgm:pt>
    <dgm:pt modelId="{B5E7C495-8016-494B-9F82-4F04CACBBF94}" type="pres">
      <dgm:prSet presAssocID="{843F31F8-E292-4C9C-9E48-F81EA61DB74D}" presName="node" presStyleLbl="node1" presStyleIdx="3" presStyleCnt="5" custRadScaleRad="101223" custRadScaleInc="206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C821F7-F623-441A-A740-250BCDF1F5AB}" type="pres">
      <dgm:prSet presAssocID="{2145D36E-7DAD-4B9A-9F71-CB8CB80620DD}" presName="parTrans" presStyleLbl="bgSibTrans2D1" presStyleIdx="4" presStyleCnt="5"/>
      <dgm:spPr/>
      <dgm:t>
        <a:bodyPr/>
        <a:lstStyle/>
        <a:p>
          <a:endParaRPr lang="ru-RU"/>
        </a:p>
      </dgm:t>
    </dgm:pt>
    <dgm:pt modelId="{B37AC9B7-1218-49DA-A60B-365A86C7ED97}" type="pres">
      <dgm:prSet presAssocID="{4B717E2A-7D06-4459-A879-345B587DD7B2}" presName="node" presStyleLbl="node1" presStyleIdx="4" presStyleCnt="5" custRadScaleRad="96989" custRadScaleInc="179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FFEB0A-8135-4CFD-BE4C-4268B6D95BF1}" type="presOf" srcId="{1CA523D3-8E5F-4AD4-AD4D-2EBA38B85DC2}" destId="{66FFE62B-DC28-420D-AB5B-66A9818563CB}" srcOrd="0" destOrd="0" presId="urn:microsoft.com/office/officeart/2005/8/layout/radial4"/>
    <dgm:cxn modelId="{695A2A39-BBE6-4C25-AB24-D32F2D438316}" type="presOf" srcId="{CB82A957-C162-4C93-9BF6-71DCD2CC723F}" destId="{EA4AB5DF-2416-476C-839A-B32A25D91B64}" srcOrd="0" destOrd="0" presId="urn:microsoft.com/office/officeart/2005/8/layout/radial4"/>
    <dgm:cxn modelId="{54A51EE8-1111-4B5B-AB0A-8131FD9D0863}" type="presOf" srcId="{A7180E85-6A7C-4C8E-BDFD-6AFC1083A1E7}" destId="{80A4C05D-D8A4-45F3-9700-2A88F6DDFFCC}" srcOrd="0" destOrd="0" presId="urn:microsoft.com/office/officeart/2005/8/layout/radial4"/>
    <dgm:cxn modelId="{D912FC30-7F3A-4543-9724-361D40665E4C}" srcId="{A7180E85-6A7C-4C8E-BDFD-6AFC1083A1E7}" destId="{3A7835C1-ED6E-46E3-BC9F-CF9E059420CB}" srcOrd="1" destOrd="0" parTransId="{00B01E98-BA50-4E10-9361-F2AEEBAFFA53}" sibTransId="{CE9D52F1-FDF0-4553-9211-57D9592FCAAC}"/>
    <dgm:cxn modelId="{3BE2B0A7-4284-4AC3-9136-010037609A25}" srcId="{A7180E85-6A7C-4C8E-BDFD-6AFC1083A1E7}" destId="{959B6154-E4EA-4C4D-BF0F-0E8053ECCE6A}" srcOrd="2" destOrd="0" parTransId="{F8809543-5A9D-4D4B-AB82-E12CB685370E}" sibTransId="{B9E8D3AE-30C3-450C-81BA-AD709321A9DC}"/>
    <dgm:cxn modelId="{F0CF59A5-FB38-4F74-987B-8861A253E166}" type="presOf" srcId="{C6F036C0-D9E0-4B64-98C8-B7DD1582F043}" destId="{B45A275C-CD3F-4681-91AD-1F90D8CC4FEE}" srcOrd="0" destOrd="0" presId="urn:microsoft.com/office/officeart/2005/8/layout/radial4"/>
    <dgm:cxn modelId="{A67C0737-2837-4D6E-96CE-136E2283322F}" srcId="{CB82A957-C162-4C93-9BF6-71DCD2CC723F}" destId="{1CA523D3-8E5F-4AD4-AD4D-2EBA38B85DC2}" srcOrd="0" destOrd="0" parTransId="{8114BC63-1EE0-4112-A009-B6FF57A09076}" sibTransId="{99C8D05C-D4A7-4E0C-835E-61C0455194CF}"/>
    <dgm:cxn modelId="{B8A4D20B-6DB9-4680-970C-FEA2E3A5D146}" type="presOf" srcId="{0EFC1F67-8FE0-4B53-9BA4-2F28C03CB632}" destId="{A9BAFB6B-7A6D-45F8-9D98-B2A6E4A8BF07}" srcOrd="0" destOrd="0" presId="urn:microsoft.com/office/officeart/2005/8/layout/radial4"/>
    <dgm:cxn modelId="{3ECB2C87-A1A6-4949-A762-EAA649A1D24D}" srcId="{A7180E85-6A7C-4C8E-BDFD-6AFC1083A1E7}" destId="{CB82A957-C162-4C93-9BF6-71DCD2CC723F}" srcOrd="0" destOrd="0" parTransId="{D603A0B2-C5A3-4837-BD91-513E8314786A}" sibTransId="{4ACD3AF5-1B56-4730-86D8-6C498DED5B9D}"/>
    <dgm:cxn modelId="{C09E2156-F651-4EBB-B022-913B2113C113}" type="presOf" srcId="{4B717E2A-7D06-4459-A879-345B587DD7B2}" destId="{B37AC9B7-1218-49DA-A60B-365A86C7ED97}" srcOrd="0" destOrd="0" presId="urn:microsoft.com/office/officeart/2005/8/layout/radial4"/>
    <dgm:cxn modelId="{56AA42D6-9682-4FF2-8B8D-20111ED1590E}" type="presOf" srcId="{2145D36E-7DAD-4B9A-9F71-CB8CB80620DD}" destId="{FAC821F7-F623-441A-A740-250BCDF1F5AB}" srcOrd="0" destOrd="0" presId="urn:microsoft.com/office/officeart/2005/8/layout/radial4"/>
    <dgm:cxn modelId="{ED552DC2-CB6C-473A-8A6B-8C07ADCEC6B8}" srcId="{CB82A957-C162-4C93-9BF6-71DCD2CC723F}" destId="{4B717E2A-7D06-4459-A879-345B587DD7B2}" srcOrd="4" destOrd="0" parTransId="{2145D36E-7DAD-4B9A-9F71-CB8CB80620DD}" sibTransId="{40261218-C654-4D92-B65E-C773F3648E39}"/>
    <dgm:cxn modelId="{91FA5B7C-DCF1-4915-BA54-B2F62E80058E}" type="presOf" srcId="{843F31F8-E292-4C9C-9E48-F81EA61DB74D}" destId="{B5E7C495-8016-494B-9F82-4F04CACBBF94}" srcOrd="0" destOrd="0" presId="urn:microsoft.com/office/officeart/2005/8/layout/radial4"/>
    <dgm:cxn modelId="{EEB8FCB9-C704-4DD0-9185-BFF42F140798}" type="presOf" srcId="{01739424-AC2E-42C8-83FF-F3762BB80E20}" destId="{B86BEFDF-2F6F-4555-A619-B07BDAC4DA12}" srcOrd="0" destOrd="0" presId="urn:microsoft.com/office/officeart/2005/8/layout/radial4"/>
    <dgm:cxn modelId="{AF019E15-54DF-4FF4-AAB6-9ED7EB4B4A1D}" type="presOf" srcId="{9627F7A9-B55A-483B-A027-36D123664FFB}" destId="{3D5532EA-B345-4889-A753-0B596A71BE7F}" srcOrd="0" destOrd="0" presId="urn:microsoft.com/office/officeart/2005/8/layout/radial4"/>
    <dgm:cxn modelId="{FAD77A03-1B66-4D6E-877C-E895BC5CBD40}" srcId="{A7180E85-6A7C-4C8E-BDFD-6AFC1083A1E7}" destId="{68E3F394-857D-4919-8E3B-C7A03D0A1791}" srcOrd="4" destOrd="0" parTransId="{959C96B0-5F1F-4DDA-8FF7-02B67EC57E40}" sibTransId="{861EAF18-D14C-4480-807A-C48A6487A95C}"/>
    <dgm:cxn modelId="{16C237BE-6260-42D7-94F6-3B57B1220804}" srcId="{CB82A957-C162-4C93-9BF6-71DCD2CC723F}" destId="{9627F7A9-B55A-483B-A027-36D123664FFB}" srcOrd="1" destOrd="0" parTransId="{0EFC1F67-8FE0-4B53-9BA4-2F28C03CB632}" sibTransId="{81BED1A3-D74E-42AB-94A8-025B5213A008}"/>
    <dgm:cxn modelId="{D8411642-2F36-4C68-9DA6-6DCCF1CB2799}" srcId="{CB82A957-C162-4C93-9BF6-71DCD2CC723F}" destId="{843F31F8-E292-4C9C-9E48-F81EA61DB74D}" srcOrd="3" destOrd="0" parTransId="{C6F036C0-D9E0-4B64-98C8-B7DD1582F043}" sibTransId="{1AC3BE5C-042C-4B15-BE70-3D32B6511764}"/>
    <dgm:cxn modelId="{0DDA25A7-3801-4EF0-A865-C0A2B5776545}" type="presOf" srcId="{214CEA5D-D502-46EB-989C-3C03C5D49F3D}" destId="{EA43E7DE-7721-4B3A-A004-2C3951E61C95}" srcOrd="0" destOrd="0" presId="urn:microsoft.com/office/officeart/2005/8/layout/radial4"/>
    <dgm:cxn modelId="{989EEEAA-A558-4D51-AAE6-EADBE0FF0BC1}" type="presOf" srcId="{8114BC63-1EE0-4112-A009-B6FF57A09076}" destId="{02F82FA0-2495-4D68-A950-914E8ED569EB}" srcOrd="0" destOrd="0" presId="urn:microsoft.com/office/officeart/2005/8/layout/radial4"/>
    <dgm:cxn modelId="{8E3E0272-7E74-4B9F-BFA7-1C7D1116DDC9}" srcId="{A7180E85-6A7C-4C8E-BDFD-6AFC1083A1E7}" destId="{33CEFBDC-9889-44B8-94AD-512540816246}" srcOrd="3" destOrd="0" parTransId="{32B691A5-3734-4D68-891F-B005D19FAC01}" sibTransId="{14BED95C-940B-45A9-A059-AE1206A3BD4A}"/>
    <dgm:cxn modelId="{8C813734-1265-45B1-8CC5-49A1F760454B}" srcId="{CB82A957-C162-4C93-9BF6-71DCD2CC723F}" destId="{01739424-AC2E-42C8-83FF-F3762BB80E20}" srcOrd="2" destOrd="0" parTransId="{214CEA5D-D502-46EB-989C-3C03C5D49F3D}" sibTransId="{D190CC8E-4F3F-4C15-BFCB-F992B5896F98}"/>
    <dgm:cxn modelId="{48B28615-DAE4-45A1-B068-D5FB5A96B370}" type="presParOf" srcId="{80A4C05D-D8A4-45F3-9700-2A88F6DDFFCC}" destId="{EA4AB5DF-2416-476C-839A-B32A25D91B64}" srcOrd="0" destOrd="0" presId="urn:microsoft.com/office/officeart/2005/8/layout/radial4"/>
    <dgm:cxn modelId="{8F662F29-CDCE-4BF3-B2A2-9A07FBE81EFB}" type="presParOf" srcId="{80A4C05D-D8A4-45F3-9700-2A88F6DDFFCC}" destId="{02F82FA0-2495-4D68-A950-914E8ED569EB}" srcOrd="1" destOrd="0" presId="urn:microsoft.com/office/officeart/2005/8/layout/radial4"/>
    <dgm:cxn modelId="{78E1C2C7-F9D9-4FF7-A2F5-562790E30FF7}" type="presParOf" srcId="{80A4C05D-D8A4-45F3-9700-2A88F6DDFFCC}" destId="{66FFE62B-DC28-420D-AB5B-66A9818563CB}" srcOrd="2" destOrd="0" presId="urn:microsoft.com/office/officeart/2005/8/layout/radial4"/>
    <dgm:cxn modelId="{55242786-38D3-4C88-BDF0-B11277E11167}" type="presParOf" srcId="{80A4C05D-D8A4-45F3-9700-2A88F6DDFFCC}" destId="{A9BAFB6B-7A6D-45F8-9D98-B2A6E4A8BF07}" srcOrd="3" destOrd="0" presId="urn:microsoft.com/office/officeart/2005/8/layout/radial4"/>
    <dgm:cxn modelId="{C9123785-34A7-4520-810E-9A867AD9AF78}" type="presParOf" srcId="{80A4C05D-D8A4-45F3-9700-2A88F6DDFFCC}" destId="{3D5532EA-B345-4889-A753-0B596A71BE7F}" srcOrd="4" destOrd="0" presId="urn:microsoft.com/office/officeart/2005/8/layout/radial4"/>
    <dgm:cxn modelId="{F624941D-D042-403D-A524-E615449F2C08}" type="presParOf" srcId="{80A4C05D-D8A4-45F3-9700-2A88F6DDFFCC}" destId="{EA43E7DE-7721-4B3A-A004-2C3951E61C95}" srcOrd="5" destOrd="0" presId="urn:microsoft.com/office/officeart/2005/8/layout/radial4"/>
    <dgm:cxn modelId="{C84D5EEB-BDD8-42CE-B8C4-52F6409D5D63}" type="presParOf" srcId="{80A4C05D-D8A4-45F3-9700-2A88F6DDFFCC}" destId="{B86BEFDF-2F6F-4555-A619-B07BDAC4DA12}" srcOrd="6" destOrd="0" presId="urn:microsoft.com/office/officeart/2005/8/layout/radial4"/>
    <dgm:cxn modelId="{C7428F4A-05D0-4296-B4FA-DD8FC49C79E4}" type="presParOf" srcId="{80A4C05D-D8A4-45F3-9700-2A88F6DDFFCC}" destId="{B45A275C-CD3F-4681-91AD-1F90D8CC4FEE}" srcOrd="7" destOrd="0" presId="urn:microsoft.com/office/officeart/2005/8/layout/radial4"/>
    <dgm:cxn modelId="{1523B5AC-D56A-4C6B-98C5-DA9456D2EE73}" type="presParOf" srcId="{80A4C05D-D8A4-45F3-9700-2A88F6DDFFCC}" destId="{B5E7C495-8016-494B-9F82-4F04CACBBF94}" srcOrd="8" destOrd="0" presId="urn:microsoft.com/office/officeart/2005/8/layout/radial4"/>
    <dgm:cxn modelId="{5F6D8312-ACC9-4785-AEB8-1CBABD1B9FB8}" type="presParOf" srcId="{80A4C05D-D8A4-45F3-9700-2A88F6DDFFCC}" destId="{FAC821F7-F623-441A-A740-250BCDF1F5AB}" srcOrd="9" destOrd="0" presId="urn:microsoft.com/office/officeart/2005/8/layout/radial4"/>
    <dgm:cxn modelId="{DAEB85CD-4B9F-407C-9D8B-71CBE2A89CC9}" type="presParOf" srcId="{80A4C05D-D8A4-45F3-9700-2A88F6DDFFCC}" destId="{B37AC9B7-1218-49DA-A60B-365A86C7ED97}" srcOrd="10" destOrd="0" presId="urn:microsoft.com/office/officeart/2005/8/layout/radial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D983134-DC37-45A0-A571-DF20DECDD8C9}" type="doc">
      <dgm:prSet loTypeId="urn:microsoft.com/office/officeart/2005/8/layout/process4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CDD900A9-4B27-400D-98B7-27285EDC0B4B}">
      <dgm:prSet phldrT="[Текст]" custT="1"/>
      <dgm:spPr/>
      <dgm:t>
        <a:bodyPr/>
        <a:lstStyle/>
        <a:p>
          <a:r>
            <a:rPr lang="ru-RU" sz="4000" b="1" dirty="0" smtClean="0">
              <a:latin typeface="Times New Roman" pitchFamily="18" charset="0"/>
              <a:cs typeface="Times New Roman" pitchFamily="18" charset="0"/>
            </a:rPr>
            <a:t>Доходы района 635 584,5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06693B7E-7F5F-4628-8EBF-D33B9776FEF0}" type="parTrans" cxnId="{5767121D-DC95-4131-97AF-7AD22F232E3E}">
      <dgm:prSet/>
      <dgm:spPr/>
      <dgm:t>
        <a:bodyPr/>
        <a:lstStyle/>
        <a:p>
          <a:endParaRPr lang="ru-RU"/>
        </a:p>
      </dgm:t>
    </dgm:pt>
    <dgm:pt modelId="{E59EF243-EBE9-43F7-89C1-EA7A5079F96A}" type="sibTrans" cxnId="{5767121D-DC95-4131-97AF-7AD22F232E3E}">
      <dgm:prSet/>
      <dgm:spPr/>
      <dgm:t>
        <a:bodyPr/>
        <a:lstStyle/>
        <a:p>
          <a:endParaRPr lang="ru-RU"/>
        </a:p>
      </dgm:t>
    </dgm:pt>
    <dgm:pt modelId="{CCE027F8-2019-4C93-9752-17C8685064B7}">
      <dgm:prSet phldrT="[Текст]" custT="1"/>
      <dgm:spPr/>
      <dgm:t>
        <a:bodyPr/>
        <a:lstStyle/>
        <a:p>
          <a:r>
            <a:rPr lang="ru-RU" sz="2500" b="1" dirty="0" smtClean="0">
              <a:latin typeface="Times New Roman" pitchFamily="18" charset="0"/>
              <a:cs typeface="Times New Roman" pitchFamily="18" charset="0"/>
            </a:rPr>
            <a:t>Налоговые и неналоговые доходы 17,3% -109653,7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т.р.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98480CFE-D08C-4930-9D7C-5E3CCFC081A3}" type="parTrans" cxnId="{0BED63F7-AA6D-49D4-A248-7A12CD436258}">
      <dgm:prSet/>
      <dgm:spPr/>
      <dgm:t>
        <a:bodyPr/>
        <a:lstStyle/>
        <a:p>
          <a:endParaRPr lang="ru-RU"/>
        </a:p>
      </dgm:t>
    </dgm:pt>
    <dgm:pt modelId="{9BD68D62-90C9-4319-8F6C-87360A2FB0D4}" type="sibTrans" cxnId="{0BED63F7-AA6D-49D4-A248-7A12CD436258}">
      <dgm:prSet/>
      <dgm:spPr/>
      <dgm:t>
        <a:bodyPr/>
        <a:lstStyle/>
        <a:p>
          <a:endParaRPr lang="ru-RU"/>
        </a:p>
      </dgm:t>
    </dgm:pt>
    <dgm:pt modelId="{474FB253-2956-45A8-BB1E-2B281BF40643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Налоговые доходы 38% -          41940,3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т.р.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C7AC509C-D9D6-479F-AF97-B9A9A1A38951}" type="parTrans" cxnId="{EE5AED32-09C4-4576-82C8-0BC9C678D3F6}">
      <dgm:prSet/>
      <dgm:spPr/>
      <dgm:t>
        <a:bodyPr/>
        <a:lstStyle/>
        <a:p>
          <a:endParaRPr lang="ru-RU"/>
        </a:p>
      </dgm:t>
    </dgm:pt>
    <dgm:pt modelId="{1622E756-2030-4187-B398-1A65AFC9FB8A}" type="sibTrans" cxnId="{EE5AED32-09C4-4576-82C8-0BC9C678D3F6}">
      <dgm:prSet/>
      <dgm:spPr/>
      <dgm:t>
        <a:bodyPr/>
        <a:lstStyle/>
        <a:p>
          <a:endParaRPr lang="ru-RU"/>
        </a:p>
      </dgm:t>
    </dgm:pt>
    <dgm:pt modelId="{36DA5654-0811-4E3B-B02E-C79D37BC4458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Неналоговые доходы 62% -      67713,4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т.р.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194EBBD8-7F3E-4635-9C03-F02EC9F2C078}" type="parTrans" cxnId="{5693D19D-5BF9-4E70-B3BE-DC95C3D81924}">
      <dgm:prSet/>
      <dgm:spPr/>
      <dgm:t>
        <a:bodyPr/>
        <a:lstStyle/>
        <a:p>
          <a:endParaRPr lang="ru-RU"/>
        </a:p>
      </dgm:t>
    </dgm:pt>
    <dgm:pt modelId="{846CD2A8-B04D-4DFB-A229-6355A07ABC41}" type="sibTrans" cxnId="{5693D19D-5BF9-4E70-B3BE-DC95C3D81924}">
      <dgm:prSet/>
      <dgm:spPr/>
      <dgm:t>
        <a:bodyPr/>
        <a:lstStyle/>
        <a:p>
          <a:endParaRPr lang="ru-RU"/>
        </a:p>
      </dgm:t>
    </dgm:pt>
    <dgm:pt modelId="{8800FC04-CC0F-4EFD-B425-90930638920E}">
      <dgm:prSet phldrT="[Текст]" custT="1"/>
      <dgm:spPr/>
      <dgm:t>
        <a:bodyPr/>
        <a:lstStyle/>
        <a:p>
          <a:r>
            <a:rPr lang="ru-RU" sz="2500" b="1" dirty="0" smtClean="0">
              <a:latin typeface="Times New Roman" pitchFamily="18" charset="0"/>
              <a:cs typeface="Times New Roman" pitchFamily="18" charset="0"/>
            </a:rPr>
            <a:t>Безвозмездные поступления 82,7% - 525930,8</a:t>
          </a:r>
          <a:r>
            <a:rPr lang="ru-RU" sz="2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т.р.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548C6DF6-282D-49C2-A3B8-8581A375420D}" type="parTrans" cxnId="{3F0D7E2D-AED8-49C1-B2D7-05E8CC23A0FF}">
      <dgm:prSet/>
      <dgm:spPr/>
      <dgm:t>
        <a:bodyPr/>
        <a:lstStyle/>
        <a:p>
          <a:endParaRPr lang="ru-RU"/>
        </a:p>
      </dgm:t>
    </dgm:pt>
    <dgm:pt modelId="{26171C60-9D4F-4046-AFF1-5EE0DD5677C4}" type="sibTrans" cxnId="{3F0D7E2D-AED8-49C1-B2D7-05E8CC23A0FF}">
      <dgm:prSet/>
      <dgm:spPr/>
      <dgm:t>
        <a:bodyPr/>
        <a:lstStyle/>
        <a:p>
          <a:endParaRPr lang="ru-RU"/>
        </a:p>
      </dgm:t>
    </dgm:pt>
    <dgm:pt modelId="{055796AF-65F2-45DA-B459-F2865FAEF3C8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Дотация 24% - 124829,2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т.р.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36428CEB-A71F-48E6-800E-8FB15EBF6271}" type="parTrans" cxnId="{367508C3-7E1A-4A98-9BF2-8906934967B5}">
      <dgm:prSet/>
      <dgm:spPr/>
      <dgm:t>
        <a:bodyPr/>
        <a:lstStyle/>
        <a:p>
          <a:endParaRPr lang="ru-RU"/>
        </a:p>
      </dgm:t>
    </dgm:pt>
    <dgm:pt modelId="{36C7C5A6-B997-4036-BBF8-11FC636C0FF6}" type="sibTrans" cxnId="{367508C3-7E1A-4A98-9BF2-8906934967B5}">
      <dgm:prSet/>
      <dgm:spPr/>
      <dgm:t>
        <a:bodyPr/>
        <a:lstStyle/>
        <a:p>
          <a:endParaRPr lang="ru-RU"/>
        </a:p>
      </dgm:t>
    </dgm:pt>
    <dgm:pt modelId="{4AFA415E-1DEF-40D3-9487-C3A747F8EB79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Субсидии, субвенции, ИМТ 76% - 401101,6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т.р.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24C29B16-32D4-4AA7-B0AB-4410287E0814}" type="parTrans" cxnId="{CA63AD59-79BA-440D-8AFB-41B1B8D37FF8}">
      <dgm:prSet/>
      <dgm:spPr/>
      <dgm:t>
        <a:bodyPr/>
        <a:lstStyle/>
        <a:p>
          <a:endParaRPr lang="ru-RU"/>
        </a:p>
      </dgm:t>
    </dgm:pt>
    <dgm:pt modelId="{F67B1F84-61C7-4AA7-BF33-052DB0FAAC5F}" type="sibTrans" cxnId="{CA63AD59-79BA-440D-8AFB-41B1B8D37FF8}">
      <dgm:prSet/>
      <dgm:spPr/>
      <dgm:t>
        <a:bodyPr/>
        <a:lstStyle/>
        <a:p>
          <a:endParaRPr lang="ru-RU"/>
        </a:p>
      </dgm:t>
    </dgm:pt>
    <dgm:pt modelId="{59A0394F-4E91-447F-AFF9-900F619B0FD0}" type="pres">
      <dgm:prSet presAssocID="{5D983134-DC37-45A0-A571-DF20DECDD8C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27DA84-6732-4E7D-BB40-D798E2131499}" type="pres">
      <dgm:prSet presAssocID="{8800FC04-CC0F-4EFD-B425-90930638920E}" presName="boxAndChildren" presStyleCnt="0"/>
      <dgm:spPr/>
    </dgm:pt>
    <dgm:pt modelId="{131845DC-AD13-4943-81FD-307733E80290}" type="pres">
      <dgm:prSet presAssocID="{8800FC04-CC0F-4EFD-B425-90930638920E}" presName="parentTextBox" presStyleLbl="node1" presStyleIdx="0" presStyleCnt="3"/>
      <dgm:spPr/>
      <dgm:t>
        <a:bodyPr/>
        <a:lstStyle/>
        <a:p>
          <a:endParaRPr lang="ru-RU"/>
        </a:p>
      </dgm:t>
    </dgm:pt>
    <dgm:pt modelId="{47DD359F-33A5-48A6-87A3-F19F3EB9B697}" type="pres">
      <dgm:prSet presAssocID="{8800FC04-CC0F-4EFD-B425-90930638920E}" presName="entireBox" presStyleLbl="node1" presStyleIdx="0" presStyleCnt="3" custLinFactNeighborY="-233"/>
      <dgm:spPr/>
      <dgm:t>
        <a:bodyPr/>
        <a:lstStyle/>
        <a:p>
          <a:endParaRPr lang="ru-RU"/>
        </a:p>
      </dgm:t>
    </dgm:pt>
    <dgm:pt modelId="{26C9188F-3920-4247-A0AA-485C594839F6}" type="pres">
      <dgm:prSet presAssocID="{8800FC04-CC0F-4EFD-B425-90930638920E}" presName="descendantBox" presStyleCnt="0"/>
      <dgm:spPr/>
    </dgm:pt>
    <dgm:pt modelId="{66BFF30D-24D5-4435-84CA-27F4EB8D8DF0}" type="pres">
      <dgm:prSet presAssocID="{055796AF-65F2-45DA-B459-F2865FAEF3C8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06DAD4-6BF2-407D-9D63-80FCEB5D1078}" type="pres">
      <dgm:prSet presAssocID="{4AFA415E-1DEF-40D3-9487-C3A747F8EB79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2014E9-ACE5-4D98-851D-73B74D99A2FB}" type="pres">
      <dgm:prSet presAssocID="{9BD68D62-90C9-4319-8F6C-87360A2FB0D4}" presName="sp" presStyleCnt="0"/>
      <dgm:spPr/>
    </dgm:pt>
    <dgm:pt modelId="{D8EB8AD9-AFE0-49FE-AC19-F4705DE9A666}" type="pres">
      <dgm:prSet presAssocID="{CCE027F8-2019-4C93-9752-17C8685064B7}" presName="arrowAndChildren" presStyleCnt="0"/>
      <dgm:spPr/>
    </dgm:pt>
    <dgm:pt modelId="{F0D8C8E1-1BEA-4B2B-B53A-64D59C8926A0}" type="pres">
      <dgm:prSet presAssocID="{CCE027F8-2019-4C93-9752-17C8685064B7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4B652AE7-1D81-460A-9365-CB75E2697F24}" type="pres">
      <dgm:prSet presAssocID="{CCE027F8-2019-4C93-9752-17C8685064B7}" presName="arrow" presStyleLbl="node1" presStyleIdx="1" presStyleCnt="3"/>
      <dgm:spPr/>
      <dgm:t>
        <a:bodyPr/>
        <a:lstStyle/>
        <a:p>
          <a:endParaRPr lang="ru-RU"/>
        </a:p>
      </dgm:t>
    </dgm:pt>
    <dgm:pt modelId="{20F0DA0B-F45A-4D9D-8D4A-2637F0A65BBD}" type="pres">
      <dgm:prSet presAssocID="{CCE027F8-2019-4C93-9752-17C8685064B7}" presName="descendantArrow" presStyleCnt="0"/>
      <dgm:spPr/>
    </dgm:pt>
    <dgm:pt modelId="{E403869B-88AE-4F0D-B8FF-CA1D97421469}" type="pres">
      <dgm:prSet presAssocID="{474FB253-2956-45A8-BB1E-2B281BF40643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B626B6-0C36-4903-B718-DC03A95BC5C2}" type="pres">
      <dgm:prSet presAssocID="{36DA5654-0811-4E3B-B02E-C79D37BC4458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D372FC-4283-482D-A3ED-345127E99377}" type="pres">
      <dgm:prSet presAssocID="{E59EF243-EBE9-43F7-89C1-EA7A5079F96A}" presName="sp" presStyleCnt="0"/>
      <dgm:spPr/>
    </dgm:pt>
    <dgm:pt modelId="{BFEE218F-1A5C-4CC8-8CE0-B11E071D3506}" type="pres">
      <dgm:prSet presAssocID="{CDD900A9-4B27-400D-98B7-27285EDC0B4B}" presName="arrowAndChildren" presStyleCnt="0"/>
      <dgm:spPr/>
    </dgm:pt>
    <dgm:pt modelId="{2605D6AC-6B5C-4159-9D8A-A9543EFB1F6C}" type="pres">
      <dgm:prSet presAssocID="{CDD900A9-4B27-400D-98B7-27285EDC0B4B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1A2F322B-B594-4851-923A-CE19F54B514B}" type="presOf" srcId="{CCE027F8-2019-4C93-9752-17C8685064B7}" destId="{F0D8C8E1-1BEA-4B2B-B53A-64D59C8926A0}" srcOrd="0" destOrd="0" presId="urn:microsoft.com/office/officeart/2005/8/layout/process4"/>
    <dgm:cxn modelId="{BBA6C062-777F-42D1-8CF1-6C320C5FB362}" type="presOf" srcId="{8800FC04-CC0F-4EFD-B425-90930638920E}" destId="{131845DC-AD13-4943-81FD-307733E80290}" srcOrd="0" destOrd="0" presId="urn:microsoft.com/office/officeart/2005/8/layout/process4"/>
    <dgm:cxn modelId="{3F0D7E2D-AED8-49C1-B2D7-05E8CC23A0FF}" srcId="{5D983134-DC37-45A0-A571-DF20DECDD8C9}" destId="{8800FC04-CC0F-4EFD-B425-90930638920E}" srcOrd="2" destOrd="0" parTransId="{548C6DF6-282D-49C2-A3B8-8581A375420D}" sibTransId="{26171C60-9D4F-4046-AFF1-5EE0DD5677C4}"/>
    <dgm:cxn modelId="{367508C3-7E1A-4A98-9BF2-8906934967B5}" srcId="{8800FC04-CC0F-4EFD-B425-90930638920E}" destId="{055796AF-65F2-45DA-B459-F2865FAEF3C8}" srcOrd="0" destOrd="0" parTransId="{36428CEB-A71F-48E6-800E-8FB15EBF6271}" sibTransId="{36C7C5A6-B997-4036-BBF8-11FC636C0FF6}"/>
    <dgm:cxn modelId="{11AD67DF-EE66-418D-AFFE-46055D03BC67}" type="presOf" srcId="{8800FC04-CC0F-4EFD-B425-90930638920E}" destId="{47DD359F-33A5-48A6-87A3-F19F3EB9B697}" srcOrd="1" destOrd="0" presId="urn:microsoft.com/office/officeart/2005/8/layout/process4"/>
    <dgm:cxn modelId="{51C66151-799C-469B-B24C-C842420C835D}" type="presOf" srcId="{5D983134-DC37-45A0-A571-DF20DECDD8C9}" destId="{59A0394F-4E91-447F-AFF9-900F619B0FD0}" srcOrd="0" destOrd="0" presId="urn:microsoft.com/office/officeart/2005/8/layout/process4"/>
    <dgm:cxn modelId="{5767121D-DC95-4131-97AF-7AD22F232E3E}" srcId="{5D983134-DC37-45A0-A571-DF20DECDD8C9}" destId="{CDD900A9-4B27-400D-98B7-27285EDC0B4B}" srcOrd="0" destOrd="0" parTransId="{06693B7E-7F5F-4628-8EBF-D33B9776FEF0}" sibTransId="{E59EF243-EBE9-43F7-89C1-EA7A5079F96A}"/>
    <dgm:cxn modelId="{11E22A5A-A6EA-44B3-A5EA-975095132751}" type="presOf" srcId="{CCE027F8-2019-4C93-9752-17C8685064B7}" destId="{4B652AE7-1D81-460A-9365-CB75E2697F24}" srcOrd="1" destOrd="0" presId="urn:microsoft.com/office/officeart/2005/8/layout/process4"/>
    <dgm:cxn modelId="{3E2328CE-466A-4568-A1E8-704082B8FBED}" type="presOf" srcId="{474FB253-2956-45A8-BB1E-2B281BF40643}" destId="{E403869B-88AE-4F0D-B8FF-CA1D97421469}" srcOrd="0" destOrd="0" presId="urn:microsoft.com/office/officeart/2005/8/layout/process4"/>
    <dgm:cxn modelId="{EE5AED32-09C4-4576-82C8-0BC9C678D3F6}" srcId="{CCE027F8-2019-4C93-9752-17C8685064B7}" destId="{474FB253-2956-45A8-BB1E-2B281BF40643}" srcOrd="0" destOrd="0" parTransId="{C7AC509C-D9D6-479F-AF97-B9A9A1A38951}" sibTransId="{1622E756-2030-4187-B398-1A65AFC9FB8A}"/>
    <dgm:cxn modelId="{1A40DBC5-7E66-492B-84A8-1E36FABF6656}" type="presOf" srcId="{055796AF-65F2-45DA-B459-F2865FAEF3C8}" destId="{66BFF30D-24D5-4435-84CA-27F4EB8D8DF0}" srcOrd="0" destOrd="0" presId="urn:microsoft.com/office/officeart/2005/8/layout/process4"/>
    <dgm:cxn modelId="{0BED63F7-AA6D-49D4-A248-7A12CD436258}" srcId="{5D983134-DC37-45A0-A571-DF20DECDD8C9}" destId="{CCE027F8-2019-4C93-9752-17C8685064B7}" srcOrd="1" destOrd="0" parTransId="{98480CFE-D08C-4930-9D7C-5E3CCFC081A3}" sibTransId="{9BD68D62-90C9-4319-8F6C-87360A2FB0D4}"/>
    <dgm:cxn modelId="{ABB03B06-9A3E-42E9-A571-0727EB85943C}" type="presOf" srcId="{36DA5654-0811-4E3B-B02E-C79D37BC4458}" destId="{A2B626B6-0C36-4903-B718-DC03A95BC5C2}" srcOrd="0" destOrd="0" presId="urn:microsoft.com/office/officeart/2005/8/layout/process4"/>
    <dgm:cxn modelId="{A7E511C3-C6A4-4930-AF1A-E57D2A1A9D75}" type="presOf" srcId="{4AFA415E-1DEF-40D3-9487-C3A747F8EB79}" destId="{C406DAD4-6BF2-407D-9D63-80FCEB5D1078}" srcOrd="0" destOrd="0" presId="urn:microsoft.com/office/officeart/2005/8/layout/process4"/>
    <dgm:cxn modelId="{CA63AD59-79BA-440D-8AFB-41B1B8D37FF8}" srcId="{8800FC04-CC0F-4EFD-B425-90930638920E}" destId="{4AFA415E-1DEF-40D3-9487-C3A747F8EB79}" srcOrd="1" destOrd="0" parTransId="{24C29B16-32D4-4AA7-B0AB-4410287E0814}" sibTransId="{F67B1F84-61C7-4AA7-BF33-052DB0FAAC5F}"/>
    <dgm:cxn modelId="{5693D19D-5BF9-4E70-B3BE-DC95C3D81924}" srcId="{CCE027F8-2019-4C93-9752-17C8685064B7}" destId="{36DA5654-0811-4E3B-B02E-C79D37BC4458}" srcOrd="1" destOrd="0" parTransId="{194EBBD8-7F3E-4635-9C03-F02EC9F2C078}" sibTransId="{846CD2A8-B04D-4DFB-A229-6355A07ABC41}"/>
    <dgm:cxn modelId="{BF0D4406-BE32-46DF-936E-BBF7C28852FE}" type="presOf" srcId="{CDD900A9-4B27-400D-98B7-27285EDC0B4B}" destId="{2605D6AC-6B5C-4159-9D8A-A9543EFB1F6C}" srcOrd="0" destOrd="0" presId="urn:microsoft.com/office/officeart/2005/8/layout/process4"/>
    <dgm:cxn modelId="{DEEAE8A0-4E76-426A-9AD0-79B4C5E113D9}" type="presParOf" srcId="{59A0394F-4E91-447F-AFF9-900F619B0FD0}" destId="{5C27DA84-6732-4E7D-BB40-D798E2131499}" srcOrd="0" destOrd="0" presId="urn:microsoft.com/office/officeart/2005/8/layout/process4"/>
    <dgm:cxn modelId="{09B56E67-3D03-4EAB-95A5-AB8E3A8746A0}" type="presParOf" srcId="{5C27DA84-6732-4E7D-BB40-D798E2131499}" destId="{131845DC-AD13-4943-81FD-307733E80290}" srcOrd="0" destOrd="0" presId="urn:microsoft.com/office/officeart/2005/8/layout/process4"/>
    <dgm:cxn modelId="{C71DB19F-D82D-40AA-BF41-5D30D880677A}" type="presParOf" srcId="{5C27DA84-6732-4E7D-BB40-D798E2131499}" destId="{47DD359F-33A5-48A6-87A3-F19F3EB9B697}" srcOrd="1" destOrd="0" presId="urn:microsoft.com/office/officeart/2005/8/layout/process4"/>
    <dgm:cxn modelId="{DDA5CEF7-66A2-4513-9E63-85269A6E045B}" type="presParOf" srcId="{5C27DA84-6732-4E7D-BB40-D798E2131499}" destId="{26C9188F-3920-4247-A0AA-485C594839F6}" srcOrd="2" destOrd="0" presId="urn:microsoft.com/office/officeart/2005/8/layout/process4"/>
    <dgm:cxn modelId="{A7F80BFE-4604-46CA-B0FB-AF7080EB465B}" type="presParOf" srcId="{26C9188F-3920-4247-A0AA-485C594839F6}" destId="{66BFF30D-24D5-4435-84CA-27F4EB8D8DF0}" srcOrd="0" destOrd="0" presId="urn:microsoft.com/office/officeart/2005/8/layout/process4"/>
    <dgm:cxn modelId="{3359858F-6452-44C5-9443-9BAAB5362CD1}" type="presParOf" srcId="{26C9188F-3920-4247-A0AA-485C594839F6}" destId="{C406DAD4-6BF2-407D-9D63-80FCEB5D1078}" srcOrd="1" destOrd="0" presId="urn:microsoft.com/office/officeart/2005/8/layout/process4"/>
    <dgm:cxn modelId="{3CF61EF5-DAF4-4535-BBE2-386B62C38AFE}" type="presParOf" srcId="{59A0394F-4E91-447F-AFF9-900F619B0FD0}" destId="{292014E9-ACE5-4D98-851D-73B74D99A2FB}" srcOrd="1" destOrd="0" presId="urn:microsoft.com/office/officeart/2005/8/layout/process4"/>
    <dgm:cxn modelId="{CFD50AD9-A4A8-4317-AF09-E561973AE263}" type="presParOf" srcId="{59A0394F-4E91-447F-AFF9-900F619B0FD0}" destId="{D8EB8AD9-AFE0-49FE-AC19-F4705DE9A666}" srcOrd="2" destOrd="0" presId="urn:microsoft.com/office/officeart/2005/8/layout/process4"/>
    <dgm:cxn modelId="{C714BD58-DFB3-4FAF-A2FE-458563FE3FC5}" type="presParOf" srcId="{D8EB8AD9-AFE0-49FE-AC19-F4705DE9A666}" destId="{F0D8C8E1-1BEA-4B2B-B53A-64D59C8926A0}" srcOrd="0" destOrd="0" presId="urn:microsoft.com/office/officeart/2005/8/layout/process4"/>
    <dgm:cxn modelId="{3C1BB4A0-BDD3-4091-81AC-98ECE5A89FBB}" type="presParOf" srcId="{D8EB8AD9-AFE0-49FE-AC19-F4705DE9A666}" destId="{4B652AE7-1D81-460A-9365-CB75E2697F24}" srcOrd="1" destOrd="0" presId="urn:microsoft.com/office/officeart/2005/8/layout/process4"/>
    <dgm:cxn modelId="{FC9B191F-D148-46C3-85AB-1D5404D37193}" type="presParOf" srcId="{D8EB8AD9-AFE0-49FE-AC19-F4705DE9A666}" destId="{20F0DA0B-F45A-4D9D-8D4A-2637F0A65BBD}" srcOrd="2" destOrd="0" presId="urn:microsoft.com/office/officeart/2005/8/layout/process4"/>
    <dgm:cxn modelId="{F643FD6A-1E8D-44FF-8A84-AA6D13391283}" type="presParOf" srcId="{20F0DA0B-F45A-4D9D-8D4A-2637F0A65BBD}" destId="{E403869B-88AE-4F0D-B8FF-CA1D97421469}" srcOrd="0" destOrd="0" presId="urn:microsoft.com/office/officeart/2005/8/layout/process4"/>
    <dgm:cxn modelId="{DBA4D56C-7D93-4E51-932A-83B8369E9B46}" type="presParOf" srcId="{20F0DA0B-F45A-4D9D-8D4A-2637F0A65BBD}" destId="{A2B626B6-0C36-4903-B718-DC03A95BC5C2}" srcOrd="1" destOrd="0" presId="urn:microsoft.com/office/officeart/2005/8/layout/process4"/>
    <dgm:cxn modelId="{A4F8006F-B920-4C46-9293-64F6159EE063}" type="presParOf" srcId="{59A0394F-4E91-447F-AFF9-900F619B0FD0}" destId="{5BD372FC-4283-482D-A3ED-345127E99377}" srcOrd="3" destOrd="0" presId="urn:microsoft.com/office/officeart/2005/8/layout/process4"/>
    <dgm:cxn modelId="{97FE472B-5369-4B95-A792-821F552F1F99}" type="presParOf" srcId="{59A0394F-4E91-447F-AFF9-900F619B0FD0}" destId="{BFEE218F-1A5C-4CC8-8CE0-B11E071D3506}" srcOrd="4" destOrd="0" presId="urn:microsoft.com/office/officeart/2005/8/layout/process4"/>
    <dgm:cxn modelId="{DDAC85F5-0123-45C1-BE42-477ABA484C13}" type="presParOf" srcId="{BFEE218F-1A5C-4CC8-8CE0-B11E071D3506}" destId="{2605D6AC-6B5C-4159-9D8A-A9543EFB1F6C}" srcOrd="0" destOrd="0" presId="urn:microsoft.com/office/officeart/2005/8/layout/process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33934C8-3087-4A5A-93FD-902CE0C565C6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ADB9B8-971D-4CD8-BC9C-5F6E9040420F}">
      <dgm:prSet phldrT="[Текст]"/>
      <dgm:spPr/>
      <dgm:t>
        <a:bodyPr/>
        <a:lstStyle/>
        <a:p>
          <a:pPr algn="l"/>
          <a:r>
            <a:rPr lang="ru-RU" b="1" dirty="0" smtClean="0">
              <a:latin typeface="Times New Roman" pitchFamily="18" charset="0"/>
              <a:cs typeface="Times New Roman" pitchFamily="18" charset="0"/>
            </a:rPr>
            <a:t>Обеспечение выполнения муниципальной услуги 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7DB5CB1F-6087-4BAE-819B-DF9F8CA0E3E7}" type="parTrans" cxnId="{5DD4C802-9C12-45DE-A3E1-27018E171E0E}">
      <dgm:prSet/>
      <dgm:spPr/>
      <dgm:t>
        <a:bodyPr/>
        <a:lstStyle/>
        <a:p>
          <a:endParaRPr lang="ru-RU"/>
        </a:p>
      </dgm:t>
    </dgm:pt>
    <dgm:pt modelId="{C5AA87B0-8C6B-4BE3-B925-22B76F11ECC6}" type="sibTrans" cxnId="{5DD4C802-9C12-45DE-A3E1-27018E171E0E}">
      <dgm:prSet/>
      <dgm:spPr/>
      <dgm:t>
        <a:bodyPr/>
        <a:lstStyle/>
        <a:p>
          <a:endParaRPr lang="ru-RU"/>
        </a:p>
      </dgm:t>
    </dgm:pt>
    <dgm:pt modelId="{47394BD6-66E4-46EA-B0FC-A641DF417C64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285 756,5 тыс.руб.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2DE9CF67-EA68-4F9D-9176-3B580A55D182}" type="parTrans" cxnId="{1122BF4E-A112-4FD0-89C9-C196DA5FD47E}">
      <dgm:prSet/>
      <dgm:spPr/>
      <dgm:t>
        <a:bodyPr/>
        <a:lstStyle/>
        <a:p>
          <a:endParaRPr lang="ru-RU"/>
        </a:p>
      </dgm:t>
    </dgm:pt>
    <dgm:pt modelId="{4BB0CD34-DF25-436E-B0E7-3D8B8813C8B0}" type="sibTrans" cxnId="{1122BF4E-A112-4FD0-89C9-C196DA5FD47E}">
      <dgm:prSet/>
      <dgm:spPr/>
      <dgm:t>
        <a:bodyPr/>
        <a:lstStyle/>
        <a:p>
          <a:endParaRPr lang="ru-RU"/>
        </a:p>
      </dgm:t>
    </dgm:pt>
    <dgm:pt modelId="{1AE2E801-0C55-4E6E-B4F6-97B338DE50CE}">
      <dgm:prSet phldrT="[Текст]"/>
      <dgm:spPr/>
      <dgm:t>
        <a:bodyPr/>
        <a:lstStyle/>
        <a:p>
          <a:pPr algn="l"/>
          <a:r>
            <a:rPr lang="ru-RU" b="1" dirty="0" smtClean="0">
              <a:latin typeface="Times New Roman" pitchFamily="18" charset="0"/>
              <a:cs typeface="Times New Roman" pitchFamily="18" charset="0"/>
            </a:rPr>
            <a:t>Межбюджетные трансферты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B32B115B-0C37-4FE8-B7D2-3130AD961561}" type="parTrans" cxnId="{FE36031F-C07E-4441-B02A-E958EDE2E9ED}">
      <dgm:prSet/>
      <dgm:spPr/>
      <dgm:t>
        <a:bodyPr/>
        <a:lstStyle/>
        <a:p>
          <a:endParaRPr lang="ru-RU"/>
        </a:p>
      </dgm:t>
    </dgm:pt>
    <dgm:pt modelId="{EB12778A-7646-4470-AB2A-3847F5F69FA6}" type="sibTrans" cxnId="{FE36031F-C07E-4441-B02A-E958EDE2E9ED}">
      <dgm:prSet/>
      <dgm:spPr/>
      <dgm:t>
        <a:bodyPr/>
        <a:lstStyle/>
        <a:p>
          <a:endParaRPr lang="ru-RU"/>
        </a:p>
      </dgm:t>
    </dgm:pt>
    <dgm:pt modelId="{4A21F4EE-DB50-426A-AC0B-9985575C07C2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40 368,2  тыс. руб.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A45BA221-88F8-456A-A7F3-326BA1A9D197}" type="parTrans" cxnId="{7413D8B3-1FA2-4A93-AD92-D0F8F8BE5B10}">
      <dgm:prSet/>
      <dgm:spPr/>
      <dgm:t>
        <a:bodyPr/>
        <a:lstStyle/>
        <a:p>
          <a:endParaRPr lang="ru-RU"/>
        </a:p>
      </dgm:t>
    </dgm:pt>
    <dgm:pt modelId="{FB11E7ED-14EA-41DD-9ED7-DF581967DA47}" type="sibTrans" cxnId="{7413D8B3-1FA2-4A93-AD92-D0F8F8BE5B10}">
      <dgm:prSet/>
      <dgm:spPr/>
      <dgm:t>
        <a:bodyPr/>
        <a:lstStyle/>
        <a:p>
          <a:endParaRPr lang="ru-RU"/>
        </a:p>
      </dgm:t>
    </dgm:pt>
    <dgm:pt modelId="{03D1C0C5-B459-48F0-98C0-7E21E32AA35A}">
      <dgm:prSet phldrT="[Текст]"/>
      <dgm:spPr/>
      <dgm:t>
        <a:bodyPr/>
        <a:lstStyle/>
        <a:p>
          <a:pPr algn="l"/>
          <a:r>
            <a:rPr lang="ru-RU" b="1" dirty="0" smtClean="0">
              <a:latin typeface="Times New Roman" pitchFamily="18" charset="0"/>
              <a:cs typeface="Times New Roman" pitchFamily="18" charset="0"/>
            </a:rPr>
            <a:t>расходы дорожного фонда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D752B643-6E69-4729-904E-57B098A39C4A}" type="parTrans" cxnId="{20FA243A-079E-4E33-AD3C-B4E5C1738CA5}">
      <dgm:prSet/>
      <dgm:spPr/>
      <dgm:t>
        <a:bodyPr/>
        <a:lstStyle/>
        <a:p>
          <a:endParaRPr lang="ru-RU"/>
        </a:p>
      </dgm:t>
    </dgm:pt>
    <dgm:pt modelId="{A4FDBBF7-B1EB-4A8A-9B2F-B23AF8B85DF3}" type="sibTrans" cxnId="{20FA243A-079E-4E33-AD3C-B4E5C1738CA5}">
      <dgm:prSet/>
      <dgm:spPr/>
      <dgm:t>
        <a:bodyPr/>
        <a:lstStyle/>
        <a:p>
          <a:endParaRPr lang="ru-RU"/>
        </a:p>
      </dgm:t>
    </dgm:pt>
    <dgm:pt modelId="{AAFF8AB1-D732-402A-B374-3CF56F50CF53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52 422,1 тыс. руб.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BD1C071D-FB90-4E20-8C4E-D1E6D5212BE4}" type="parTrans" cxnId="{9730605F-9550-4935-8352-3149DDAA630F}">
      <dgm:prSet/>
      <dgm:spPr/>
      <dgm:t>
        <a:bodyPr/>
        <a:lstStyle/>
        <a:p>
          <a:endParaRPr lang="ru-RU"/>
        </a:p>
      </dgm:t>
    </dgm:pt>
    <dgm:pt modelId="{9962EA44-D467-4E6D-B11E-9DA3D6D4778E}" type="sibTrans" cxnId="{9730605F-9550-4935-8352-3149DDAA630F}">
      <dgm:prSet/>
      <dgm:spPr/>
      <dgm:t>
        <a:bodyPr/>
        <a:lstStyle/>
        <a:p>
          <a:endParaRPr lang="ru-RU"/>
        </a:p>
      </dgm:t>
    </dgm:pt>
    <dgm:pt modelId="{2E2D540B-061A-418E-903B-7C43226E4DB9}" type="pres">
      <dgm:prSet presAssocID="{433934C8-3087-4A5A-93FD-902CE0C565C6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DD5583D1-BF79-49C0-BD7A-A77492CC0DDF}" type="pres">
      <dgm:prSet presAssocID="{46ADB9B8-971D-4CD8-BC9C-5F6E9040420F}" presName="circle1" presStyleLbl="node1" presStyleIdx="0" presStyleCnt="3"/>
      <dgm:spPr>
        <a:solidFill>
          <a:srgbClr val="FFCCFF"/>
        </a:solidFill>
      </dgm:spPr>
    </dgm:pt>
    <dgm:pt modelId="{51380583-9027-4503-9327-76EDBC236E1F}" type="pres">
      <dgm:prSet presAssocID="{46ADB9B8-971D-4CD8-BC9C-5F6E9040420F}" presName="space" presStyleCnt="0"/>
      <dgm:spPr/>
    </dgm:pt>
    <dgm:pt modelId="{BC0BFFDF-5547-4D88-9E09-B083343AD68D}" type="pres">
      <dgm:prSet presAssocID="{46ADB9B8-971D-4CD8-BC9C-5F6E9040420F}" presName="rect1" presStyleLbl="alignAcc1" presStyleIdx="0" presStyleCnt="3"/>
      <dgm:spPr/>
      <dgm:t>
        <a:bodyPr/>
        <a:lstStyle/>
        <a:p>
          <a:endParaRPr lang="ru-RU"/>
        </a:p>
      </dgm:t>
    </dgm:pt>
    <dgm:pt modelId="{C44D7AE2-C835-4033-9A2A-BF7B1562F237}" type="pres">
      <dgm:prSet presAssocID="{1AE2E801-0C55-4E6E-B4F6-97B338DE50CE}" presName="vertSpace2" presStyleLbl="node1" presStyleIdx="0" presStyleCnt="3"/>
      <dgm:spPr/>
    </dgm:pt>
    <dgm:pt modelId="{0CC476BB-2A8C-4875-9E67-B35018C1C836}" type="pres">
      <dgm:prSet presAssocID="{1AE2E801-0C55-4E6E-B4F6-97B338DE50CE}" presName="circle2" presStyleLbl="node1" presStyleIdx="1" presStyleCnt="3"/>
      <dgm:spPr>
        <a:solidFill>
          <a:srgbClr val="99FF99"/>
        </a:solidFill>
      </dgm:spPr>
    </dgm:pt>
    <dgm:pt modelId="{2CA28FC7-2884-4AB0-8F30-726328121AB1}" type="pres">
      <dgm:prSet presAssocID="{1AE2E801-0C55-4E6E-B4F6-97B338DE50CE}" presName="rect2" presStyleLbl="alignAcc1" presStyleIdx="1" presStyleCnt="3"/>
      <dgm:spPr/>
      <dgm:t>
        <a:bodyPr/>
        <a:lstStyle/>
        <a:p>
          <a:endParaRPr lang="ru-RU"/>
        </a:p>
      </dgm:t>
    </dgm:pt>
    <dgm:pt modelId="{2AD53B5E-0BE5-46EB-B10A-077A506F98E0}" type="pres">
      <dgm:prSet presAssocID="{03D1C0C5-B459-48F0-98C0-7E21E32AA35A}" presName="vertSpace3" presStyleLbl="node1" presStyleIdx="1" presStyleCnt="3"/>
      <dgm:spPr/>
    </dgm:pt>
    <dgm:pt modelId="{867D6390-4625-440C-BB4E-EBC442DBDC49}" type="pres">
      <dgm:prSet presAssocID="{03D1C0C5-B459-48F0-98C0-7E21E32AA35A}" presName="circle3" presStyleLbl="node1" presStyleIdx="2" presStyleCnt="3"/>
      <dgm:spPr/>
    </dgm:pt>
    <dgm:pt modelId="{695D1D90-B3B2-46E1-A0BB-CC2D874DBA4C}" type="pres">
      <dgm:prSet presAssocID="{03D1C0C5-B459-48F0-98C0-7E21E32AA35A}" presName="rect3" presStyleLbl="alignAcc1" presStyleIdx="2" presStyleCnt="3"/>
      <dgm:spPr/>
      <dgm:t>
        <a:bodyPr/>
        <a:lstStyle/>
        <a:p>
          <a:endParaRPr lang="ru-RU"/>
        </a:p>
      </dgm:t>
    </dgm:pt>
    <dgm:pt modelId="{A56F346E-DD18-410C-BCC9-16C60C1CD389}" type="pres">
      <dgm:prSet presAssocID="{46ADB9B8-971D-4CD8-BC9C-5F6E9040420F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713386-AD1D-4E89-9F10-D78FF0328050}" type="pres">
      <dgm:prSet presAssocID="{46ADB9B8-971D-4CD8-BC9C-5F6E9040420F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F44EAC-4B96-45A9-914E-6C88182684CB}" type="pres">
      <dgm:prSet presAssocID="{1AE2E801-0C55-4E6E-B4F6-97B338DE50CE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F078CC-F0E1-49D5-AD68-07E370C777F4}" type="pres">
      <dgm:prSet presAssocID="{1AE2E801-0C55-4E6E-B4F6-97B338DE50CE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5E4A25-A6B3-4D69-8EA7-739F5E7E82D0}" type="pres">
      <dgm:prSet presAssocID="{03D1C0C5-B459-48F0-98C0-7E21E32AA35A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0AF94E-AAC2-4595-8F12-C3CB6743DE1A}" type="pres">
      <dgm:prSet presAssocID="{03D1C0C5-B459-48F0-98C0-7E21E32AA35A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04C701-4402-4EE0-A30F-5C5C82A1440B}" type="presOf" srcId="{1AE2E801-0C55-4E6E-B4F6-97B338DE50CE}" destId="{2CA28FC7-2884-4AB0-8F30-726328121AB1}" srcOrd="0" destOrd="0" presId="urn:microsoft.com/office/officeart/2005/8/layout/target3"/>
    <dgm:cxn modelId="{3A79F795-01EC-4181-AC6A-A1FADBD728EB}" type="presOf" srcId="{1AE2E801-0C55-4E6E-B4F6-97B338DE50CE}" destId="{9BF44EAC-4B96-45A9-914E-6C88182684CB}" srcOrd="1" destOrd="0" presId="urn:microsoft.com/office/officeart/2005/8/layout/target3"/>
    <dgm:cxn modelId="{20FA243A-079E-4E33-AD3C-B4E5C1738CA5}" srcId="{433934C8-3087-4A5A-93FD-902CE0C565C6}" destId="{03D1C0C5-B459-48F0-98C0-7E21E32AA35A}" srcOrd="2" destOrd="0" parTransId="{D752B643-6E69-4729-904E-57B098A39C4A}" sibTransId="{A4FDBBF7-B1EB-4A8A-9B2F-B23AF8B85DF3}"/>
    <dgm:cxn modelId="{5387024C-D398-4A08-9372-960BC97D3B59}" type="presOf" srcId="{47394BD6-66E4-46EA-B0FC-A641DF417C64}" destId="{5B713386-AD1D-4E89-9F10-D78FF0328050}" srcOrd="0" destOrd="0" presId="urn:microsoft.com/office/officeart/2005/8/layout/target3"/>
    <dgm:cxn modelId="{9730605F-9550-4935-8352-3149DDAA630F}" srcId="{03D1C0C5-B459-48F0-98C0-7E21E32AA35A}" destId="{AAFF8AB1-D732-402A-B374-3CF56F50CF53}" srcOrd="0" destOrd="0" parTransId="{BD1C071D-FB90-4E20-8C4E-D1E6D5212BE4}" sibTransId="{9962EA44-D467-4E6D-B11E-9DA3D6D4778E}"/>
    <dgm:cxn modelId="{5F4A66B4-3469-4621-9A8F-9C1DC45FC2F2}" type="presOf" srcId="{433934C8-3087-4A5A-93FD-902CE0C565C6}" destId="{2E2D540B-061A-418E-903B-7C43226E4DB9}" srcOrd="0" destOrd="0" presId="urn:microsoft.com/office/officeart/2005/8/layout/target3"/>
    <dgm:cxn modelId="{7413D8B3-1FA2-4A93-AD92-D0F8F8BE5B10}" srcId="{1AE2E801-0C55-4E6E-B4F6-97B338DE50CE}" destId="{4A21F4EE-DB50-426A-AC0B-9985575C07C2}" srcOrd="0" destOrd="0" parTransId="{A45BA221-88F8-456A-A7F3-326BA1A9D197}" sibTransId="{FB11E7ED-14EA-41DD-9ED7-DF581967DA47}"/>
    <dgm:cxn modelId="{FE36031F-C07E-4441-B02A-E958EDE2E9ED}" srcId="{433934C8-3087-4A5A-93FD-902CE0C565C6}" destId="{1AE2E801-0C55-4E6E-B4F6-97B338DE50CE}" srcOrd="1" destOrd="0" parTransId="{B32B115B-0C37-4FE8-B7D2-3130AD961561}" sibTransId="{EB12778A-7646-4470-AB2A-3847F5F69FA6}"/>
    <dgm:cxn modelId="{7614633F-3461-4485-A25E-D8311FAD05B6}" type="presOf" srcId="{4A21F4EE-DB50-426A-AC0B-9985575C07C2}" destId="{2EF078CC-F0E1-49D5-AD68-07E370C777F4}" srcOrd="0" destOrd="0" presId="urn:microsoft.com/office/officeart/2005/8/layout/target3"/>
    <dgm:cxn modelId="{1122BF4E-A112-4FD0-89C9-C196DA5FD47E}" srcId="{46ADB9B8-971D-4CD8-BC9C-5F6E9040420F}" destId="{47394BD6-66E4-46EA-B0FC-A641DF417C64}" srcOrd="0" destOrd="0" parTransId="{2DE9CF67-EA68-4F9D-9176-3B580A55D182}" sibTransId="{4BB0CD34-DF25-436E-B0E7-3D8B8813C8B0}"/>
    <dgm:cxn modelId="{681DBF8D-2F2E-4B48-9B72-1BA692D8E0DB}" type="presOf" srcId="{03D1C0C5-B459-48F0-98C0-7E21E32AA35A}" destId="{695D1D90-B3B2-46E1-A0BB-CC2D874DBA4C}" srcOrd="0" destOrd="0" presId="urn:microsoft.com/office/officeart/2005/8/layout/target3"/>
    <dgm:cxn modelId="{748D03BD-2D79-49BF-A9F9-B06C2294F1BC}" type="presOf" srcId="{46ADB9B8-971D-4CD8-BC9C-5F6E9040420F}" destId="{A56F346E-DD18-410C-BCC9-16C60C1CD389}" srcOrd="1" destOrd="0" presId="urn:microsoft.com/office/officeart/2005/8/layout/target3"/>
    <dgm:cxn modelId="{5DD4C802-9C12-45DE-A3E1-27018E171E0E}" srcId="{433934C8-3087-4A5A-93FD-902CE0C565C6}" destId="{46ADB9B8-971D-4CD8-BC9C-5F6E9040420F}" srcOrd="0" destOrd="0" parTransId="{7DB5CB1F-6087-4BAE-819B-DF9F8CA0E3E7}" sibTransId="{C5AA87B0-8C6B-4BE3-B925-22B76F11ECC6}"/>
    <dgm:cxn modelId="{F0555DAF-D01A-48FB-9C8E-E7278C3247C1}" type="presOf" srcId="{AAFF8AB1-D732-402A-B374-3CF56F50CF53}" destId="{E90AF94E-AAC2-4595-8F12-C3CB6743DE1A}" srcOrd="0" destOrd="0" presId="urn:microsoft.com/office/officeart/2005/8/layout/target3"/>
    <dgm:cxn modelId="{0EE930C1-D0F0-406D-9366-EB3CFA58B79F}" type="presOf" srcId="{46ADB9B8-971D-4CD8-BC9C-5F6E9040420F}" destId="{BC0BFFDF-5547-4D88-9E09-B083343AD68D}" srcOrd="0" destOrd="0" presId="urn:microsoft.com/office/officeart/2005/8/layout/target3"/>
    <dgm:cxn modelId="{C6D43CF6-82C2-49DB-9C40-BD6FA9AA5AA9}" type="presOf" srcId="{03D1C0C5-B459-48F0-98C0-7E21E32AA35A}" destId="{455E4A25-A6B3-4D69-8EA7-739F5E7E82D0}" srcOrd="1" destOrd="0" presId="urn:microsoft.com/office/officeart/2005/8/layout/target3"/>
    <dgm:cxn modelId="{AC1CD92D-9F20-4F47-A2C4-A0CE88DFA7E2}" type="presParOf" srcId="{2E2D540B-061A-418E-903B-7C43226E4DB9}" destId="{DD5583D1-BF79-49C0-BD7A-A77492CC0DDF}" srcOrd="0" destOrd="0" presId="urn:microsoft.com/office/officeart/2005/8/layout/target3"/>
    <dgm:cxn modelId="{5D39D8CC-0B68-4616-B9AB-30BD11FFFE24}" type="presParOf" srcId="{2E2D540B-061A-418E-903B-7C43226E4DB9}" destId="{51380583-9027-4503-9327-76EDBC236E1F}" srcOrd="1" destOrd="0" presId="urn:microsoft.com/office/officeart/2005/8/layout/target3"/>
    <dgm:cxn modelId="{B5FC2065-D6AE-4AE7-A215-9789BE9F0A27}" type="presParOf" srcId="{2E2D540B-061A-418E-903B-7C43226E4DB9}" destId="{BC0BFFDF-5547-4D88-9E09-B083343AD68D}" srcOrd="2" destOrd="0" presId="urn:microsoft.com/office/officeart/2005/8/layout/target3"/>
    <dgm:cxn modelId="{6B5298F3-3ECC-410A-8282-4BF9ABDF66F0}" type="presParOf" srcId="{2E2D540B-061A-418E-903B-7C43226E4DB9}" destId="{C44D7AE2-C835-4033-9A2A-BF7B1562F237}" srcOrd="3" destOrd="0" presId="urn:microsoft.com/office/officeart/2005/8/layout/target3"/>
    <dgm:cxn modelId="{815F3574-4EA7-4261-8905-2E2145563D0D}" type="presParOf" srcId="{2E2D540B-061A-418E-903B-7C43226E4DB9}" destId="{0CC476BB-2A8C-4875-9E67-B35018C1C836}" srcOrd="4" destOrd="0" presId="urn:microsoft.com/office/officeart/2005/8/layout/target3"/>
    <dgm:cxn modelId="{815CBF33-288E-4B51-8FDD-B991ADA554AC}" type="presParOf" srcId="{2E2D540B-061A-418E-903B-7C43226E4DB9}" destId="{2CA28FC7-2884-4AB0-8F30-726328121AB1}" srcOrd="5" destOrd="0" presId="urn:microsoft.com/office/officeart/2005/8/layout/target3"/>
    <dgm:cxn modelId="{B0AE3A08-20A4-4B33-8457-83450F89F740}" type="presParOf" srcId="{2E2D540B-061A-418E-903B-7C43226E4DB9}" destId="{2AD53B5E-0BE5-46EB-B10A-077A506F98E0}" srcOrd="6" destOrd="0" presId="urn:microsoft.com/office/officeart/2005/8/layout/target3"/>
    <dgm:cxn modelId="{5215EE30-FAB3-4D76-8869-D785AFF6AAF9}" type="presParOf" srcId="{2E2D540B-061A-418E-903B-7C43226E4DB9}" destId="{867D6390-4625-440C-BB4E-EBC442DBDC49}" srcOrd="7" destOrd="0" presId="urn:microsoft.com/office/officeart/2005/8/layout/target3"/>
    <dgm:cxn modelId="{E5C025FB-B2DA-4DFE-9C8B-8514A1D0B8B7}" type="presParOf" srcId="{2E2D540B-061A-418E-903B-7C43226E4DB9}" destId="{695D1D90-B3B2-46E1-A0BB-CC2D874DBA4C}" srcOrd="8" destOrd="0" presId="urn:microsoft.com/office/officeart/2005/8/layout/target3"/>
    <dgm:cxn modelId="{AAFBFBC8-7CD6-4E5C-BB4D-3797B5F83640}" type="presParOf" srcId="{2E2D540B-061A-418E-903B-7C43226E4DB9}" destId="{A56F346E-DD18-410C-BCC9-16C60C1CD389}" srcOrd="9" destOrd="0" presId="urn:microsoft.com/office/officeart/2005/8/layout/target3"/>
    <dgm:cxn modelId="{E9677789-6825-415A-B81C-C98B4BAB08FC}" type="presParOf" srcId="{2E2D540B-061A-418E-903B-7C43226E4DB9}" destId="{5B713386-AD1D-4E89-9F10-D78FF0328050}" srcOrd="10" destOrd="0" presId="urn:microsoft.com/office/officeart/2005/8/layout/target3"/>
    <dgm:cxn modelId="{82EB8EB6-CFEC-4CC9-AC0C-999F720E04CB}" type="presParOf" srcId="{2E2D540B-061A-418E-903B-7C43226E4DB9}" destId="{9BF44EAC-4B96-45A9-914E-6C88182684CB}" srcOrd="11" destOrd="0" presId="urn:microsoft.com/office/officeart/2005/8/layout/target3"/>
    <dgm:cxn modelId="{84F98ED5-FB2F-4F56-AD09-80B766E03C22}" type="presParOf" srcId="{2E2D540B-061A-418E-903B-7C43226E4DB9}" destId="{2EF078CC-F0E1-49D5-AD68-07E370C777F4}" srcOrd="12" destOrd="0" presId="urn:microsoft.com/office/officeart/2005/8/layout/target3"/>
    <dgm:cxn modelId="{FD13C177-6C51-4CFB-8991-F2AA62C34682}" type="presParOf" srcId="{2E2D540B-061A-418E-903B-7C43226E4DB9}" destId="{455E4A25-A6B3-4D69-8EA7-739F5E7E82D0}" srcOrd="13" destOrd="0" presId="urn:microsoft.com/office/officeart/2005/8/layout/target3"/>
    <dgm:cxn modelId="{01CC9EA5-A4E7-4EE4-95A6-5BAEC6CF5F87}" type="presParOf" srcId="{2E2D540B-061A-418E-903B-7C43226E4DB9}" destId="{E90AF94E-AAC2-4595-8F12-C3CB6743DE1A}" srcOrd="14" destOrd="0" presId="urn:microsoft.com/office/officeart/2005/8/layout/target3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33934C8-3087-4A5A-93FD-902CE0C565C6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ADB9B8-971D-4CD8-BC9C-5F6E9040420F}">
      <dgm:prSet phldrT="[Текст]"/>
      <dgm:spPr/>
      <dgm:t>
        <a:bodyPr/>
        <a:lstStyle/>
        <a:p>
          <a:pPr algn="l"/>
          <a:r>
            <a:rPr lang="ru-RU" b="1" dirty="0" smtClean="0">
              <a:latin typeface="Times New Roman" pitchFamily="18" charset="0"/>
              <a:cs typeface="Times New Roman" pitchFamily="18" charset="0"/>
            </a:rPr>
            <a:t>бюджетные инвестиции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7DB5CB1F-6087-4BAE-819B-DF9F8CA0E3E7}" type="parTrans" cxnId="{5DD4C802-9C12-45DE-A3E1-27018E171E0E}">
      <dgm:prSet/>
      <dgm:spPr/>
      <dgm:t>
        <a:bodyPr/>
        <a:lstStyle/>
        <a:p>
          <a:endParaRPr lang="ru-RU"/>
        </a:p>
      </dgm:t>
    </dgm:pt>
    <dgm:pt modelId="{C5AA87B0-8C6B-4BE3-B925-22B76F11ECC6}" type="sibTrans" cxnId="{5DD4C802-9C12-45DE-A3E1-27018E171E0E}">
      <dgm:prSet/>
      <dgm:spPr/>
      <dgm:t>
        <a:bodyPr/>
        <a:lstStyle/>
        <a:p>
          <a:endParaRPr lang="ru-RU"/>
        </a:p>
      </dgm:t>
    </dgm:pt>
    <dgm:pt modelId="{47394BD6-66E4-46EA-B0FC-A641DF417C64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61 427,7 тыс. руб.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2DE9CF67-EA68-4F9D-9176-3B580A55D182}" type="parTrans" cxnId="{1122BF4E-A112-4FD0-89C9-C196DA5FD47E}">
      <dgm:prSet/>
      <dgm:spPr/>
      <dgm:t>
        <a:bodyPr/>
        <a:lstStyle/>
        <a:p>
          <a:endParaRPr lang="ru-RU"/>
        </a:p>
      </dgm:t>
    </dgm:pt>
    <dgm:pt modelId="{4BB0CD34-DF25-436E-B0E7-3D8B8813C8B0}" type="sibTrans" cxnId="{1122BF4E-A112-4FD0-89C9-C196DA5FD47E}">
      <dgm:prSet/>
      <dgm:spPr/>
      <dgm:t>
        <a:bodyPr/>
        <a:lstStyle/>
        <a:p>
          <a:endParaRPr lang="ru-RU"/>
        </a:p>
      </dgm:t>
    </dgm:pt>
    <dgm:pt modelId="{1AE2E801-0C55-4E6E-B4F6-97B338DE50CE}">
      <dgm:prSet phldrT="[Текст]"/>
      <dgm:spPr/>
      <dgm:t>
        <a:bodyPr/>
        <a:lstStyle/>
        <a:p>
          <a:pPr algn="l"/>
          <a:r>
            <a:rPr lang="ru-RU" b="1" dirty="0" smtClean="0">
              <a:latin typeface="Times New Roman" pitchFamily="18" charset="0"/>
              <a:cs typeface="Times New Roman" pitchFamily="18" charset="0"/>
            </a:rPr>
            <a:t>социальное обеспечение населения 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B32B115B-0C37-4FE8-B7D2-3130AD961561}" type="parTrans" cxnId="{FE36031F-C07E-4441-B02A-E958EDE2E9ED}">
      <dgm:prSet/>
      <dgm:spPr/>
      <dgm:t>
        <a:bodyPr/>
        <a:lstStyle/>
        <a:p>
          <a:endParaRPr lang="ru-RU"/>
        </a:p>
      </dgm:t>
    </dgm:pt>
    <dgm:pt modelId="{EB12778A-7646-4470-AB2A-3847F5F69FA6}" type="sibTrans" cxnId="{FE36031F-C07E-4441-B02A-E958EDE2E9ED}">
      <dgm:prSet/>
      <dgm:spPr/>
      <dgm:t>
        <a:bodyPr/>
        <a:lstStyle/>
        <a:p>
          <a:endParaRPr lang="ru-RU"/>
        </a:p>
      </dgm:t>
    </dgm:pt>
    <dgm:pt modelId="{4A21F4EE-DB50-426A-AC0B-9985575C07C2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37 462,6 тыс. руб.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A45BA221-88F8-456A-A7F3-326BA1A9D197}" type="parTrans" cxnId="{7413D8B3-1FA2-4A93-AD92-D0F8F8BE5B10}">
      <dgm:prSet/>
      <dgm:spPr/>
      <dgm:t>
        <a:bodyPr/>
        <a:lstStyle/>
        <a:p>
          <a:endParaRPr lang="ru-RU"/>
        </a:p>
      </dgm:t>
    </dgm:pt>
    <dgm:pt modelId="{FB11E7ED-14EA-41DD-9ED7-DF581967DA47}" type="sibTrans" cxnId="{7413D8B3-1FA2-4A93-AD92-D0F8F8BE5B10}">
      <dgm:prSet/>
      <dgm:spPr/>
      <dgm:t>
        <a:bodyPr/>
        <a:lstStyle/>
        <a:p>
          <a:endParaRPr lang="ru-RU"/>
        </a:p>
      </dgm:t>
    </dgm:pt>
    <dgm:pt modelId="{03D1C0C5-B459-48F0-98C0-7E21E32AA35A}">
      <dgm:prSet phldrT="[Текст]"/>
      <dgm:spPr/>
      <dgm:t>
        <a:bodyPr/>
        <a:lstStyle/>
        <a:p>
          <a:pPr algn="l"/>
          <a:r>
            <a:rPr lang="ru-RU" b="1" dirty="0" smtClean="0">
              <a:latin typeface="Times New Roman" pitchFamily="18" charset="0"/>
              <a:cs typeface="Times New Roman" pitchFamily="18" charset="0"/>
            </a:rPr>
            <a:t>содержание органов местного самоуправления 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D752B643-6E69-4729-904E-57B098A39C4A}" type="parTrans" cxnId="{20FA243A-079E-4E33-AD3C-B4E5C1738CA5}">
      <dgm:prSet/>
      <dgm:spPr/>
      <dgm:t>
        <a:bodyPr/>
        <a:lstStyle/>
        <a:p>
          <a:endParaRPr lang="ru-RU"/>
        </a:p>
      </dgm:t>
    </dgm:pt>
    <dgm:pt modelId="{A4FDBBF7-B1EB-4A8A-9B2F-B23AF8B85DF3}" type="sibTrans" cxnId="{20FA243A-079E-4E33-AD3C-B4E5C1738CA5}">
      <dgm:prSet/>
      <dgm:spPr/>
      <dgm:t>
        <a:bodyPr/>
        <a:lstStyle/>
        <a:p>
          <a:endParaRPr lang="ru-RU"/>
        </a:p>
      </dgm:t>
    </dgm:pt>
    <dgm:pt modelId="{AAFF8AB1-D732-402A-B374-3CF56F50CF53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45 429,6 тыс. руб.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BD1C071D-FB90-4E20-8C4E-D1E6D5212BE4}" type="parTrans" cxnId="{9730605F-9550-4935-8352-3149DDAA630F}">
      <dgm:prSet/>
      <dgm:spPr/>
      <dgm:t>
        <a:bodyPr/>
        <a:lstStyle/>
        <a:p>
          <a:endParaRPr lang="ru-RU"/>
        </a:p>
      </dgm:t>
    </dgm:pt>
    <dgm:pt modelId="{9962EA44-D467-4E6D-B11E-9DA3D6D4778E}" type="sibTrans" cxnId="{9730605F-9550-4935-8352-3149DDAA630F}">
      <dgm:prSet/>
      <dgm:spPr/>
      <dgm:t>
        <a:bodyPr/>
        <a:lstStyle/>
        <a:p>
          <a:endParaRPr lang="ru-RU"/>
        </a:p>
      </dgm:t>
    </dgm:pt>
    <dgm:pt modelId="{2E2D540B-061A-418E-903B-7C43226E4DB9}" type="pres">
      <dgm:prSet presAssocID="{433934C8-3087-4A5A-93FD-902CE0C565C6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DD5583D1-BF79-49C0-BD7A-A77492CC0DDF}" type="pres">
      <dgm:prSet presAssocID="{46ADB9B8-971D-4CD8-BC9C-5F6E9040420F}" presName="circle1" presStyleLbl="node1" presStyleIdx="0" presStyleCnt="3"/>
      <dgm:spPr>
        <a:solidFill>
          <a:srgbClr val="FFCCFF"/>
        </a:solidFill>
      </dgm:spPr>
    </dgm:pt>
    <dgm:pt modelId="{51380583-9027-4503-9327-76EDBC236E1F}" type="pres">
      <dgm:prSet presAssocID="{46ADB9B8-971D-4CD8-BC9C-5F6E9040420F}" presName="space" presStyleCnt="0"/>
      <dgm:spPr/>
    </dgm:pt>
    <dgm:pt modelId="{BC0BFFDF-5547-4D88-9E09-B083343AD68D}" type="pres">
      <dgm:prSet presAssocID="{46ADB9B8-971D-4CD8-BC9C-5F6E9040420F}" presName="rect1" presStyleLbl="alignAcc1" presStyleIdx="0" presStyleCnt="3"/>
      <dgm:spPr/>
      <dgm:t>
        <a:bodyPr/>
        <a:lstStyle/>
        <a:p>
          <a:endParaRPr lang="ru-RU"/>
        </a:p>
      </dgm:t>
    </dgm:pt>
    <dgm:pt modelId="{C44D7AE2-C835-4033-9A2A-BF7B1562F237}" type="pres">
      <dgm:prSet presAssocID="{1AE2E801-0C55-4E6E-B4F6-97B338DE50CE}" presName="vertSpace2" presStyleLbl="node1" presStyleIdx="0" presStyleCnt="3"/>
      <dgm:spPr/>
    </dgm:pt>
    <dgm:pt modelId="{0CC476BB-2A8C-4875-9E67-B35018C1C836}" type="pres">
      <dgm:prSet presAssocID="{1AE2E801-0C55-4E6E-B4F6-97B338DE50CE}" presName="circle2" presStyleLbl="node1" presStyleIdx="1" presStyleCnt="3"/>
      <dgm:spPr>
        <a:solidFill>
          <a:srgbClr val="99FF99"/>
        </a:solidFill>
      </dgm:spPr>
    </dgm:pt>
    <dgm:pt modelId="{2CA28FC7-2884-4AB0-8F30-726328121AB1}" type="pres">
      <dgm:prSet presAssocID="{1AE2E801-0C55-4E6E-B4F6-97B338DE50CE}" presName="rect2" presStyleLbl="alignAcc1" presStyleIdx="1" presStyleCnt="3" custLinFactNeighborX="1575"/>
      <dgm:spPr/>
      <dgm:t>
        <a:bodyPr/>
        <a:lstStyle/>
        <a:p>
          <a:endParaRPr lang="ru-RU"/>
        </a:p>
      </dgm:t>
    </dgm:pt>
    <dgm:pt modelId="{2AD53B5E-0BE5-46EB-B10A-077A506F98E0}" type="pres">
      <dgm:prSet presAssocID="{03D1C0C5-B459-48F0-98C0-7E21E32AA35A}" presName="vertSpace3" presStyleLbl="node1" presStyleIdx="1" presStyleCnt="3"/>
      <dgm:spPr/>
    </dgm:pt>
    <dgm:pt modelId="{867D6390-4625-440C-BB4E-EBC442DBDC49}" type="pres">
      <dgm:prSet presAssocID="{03D1C0C5-B459-48F0-98C0-7E21E32AA35A}" presName="circle3" presStyleLbl="node1" presStyleIdx="2" presStyleCnt="3"/>
      <dgm:spPr/>
    </dgm:pt>
    <dgm:pt modelId="{695D1D90-B3B2-46E1-A0BB-CC2D874DBA4C}" type="pres">
      <dgm:prSet presAssocID="{03D1C0C5-B459-48F0-98C0-7E21E32AA35A}" presName="rect3" presStyleLbl="alignAcc1" presStyleIdx="2" presStyleCnt="3"/>
      <dgm:spPr/>
      <dgm:t>
        <a:bodyPr/>
        <a:lstStyle/>
        <a:p>
          <a:endParaRPr lang="ru-RU"/>
        </a:p>
      </dgm:t>
    </dgm:pt>
    <dgm:pt modelId="{A56F346E-DD18-410C-BCC9-16C60C1CD389}" type="pres">
      <dgm:prSet presAssocID="{46ADB9B8-971D-4CD8-BC9C-5F6E9040420F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713386-AD1D-4E89-9F10-D78FF0328050}" type="pres">
      <dgm:prSet presAssocID="{46ADB9B8-971D-4CD8-BC9C-5F6E9040420F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F44EAC-4B96-45A9-914E-6C88182684CB}" type="pres">
      <dgm:prSet presAssocID="{1AE2E801-0C55-4E6E-B4F6-97B338DE50CE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F078CC-F0E1-49D5-AD68-07E370C777F4}" type="pres">
      <dgm:prSet presAssocID="{1AE2E801-0C55-4E6E-B4F6-97B338DE50CE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5E4A25-A6B3-4D69-8EA7-739F5E7E82D0}" type="pres">
      <dgm:prSet presAssocID="{03D1C0C5-B459-48F0-98C0-7E21E32AA35A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0AF94E-AAC2-4595-8F12-C3CB6743DE1A}" type="pres">
      <dgm:prSet presAssocID="{03D1C0C5-B459-48F0-98C0-7E21E32AA35A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547E17-2BF9-4B34-90AC-267F2ADB3B52}" type="presOf" srcId="{03D1C0C5-B459-48F0-98C0-7E21E32AA35A}" destId="{695D1D90-B3B2-46E1-A0BB-CC2D874DBA4C}" srcOrd="0" destOrd="0" presId="urn:microsoft.com/office/officeart/2005/8/layout/target3"/>
    <dgm:cxn modelId="{087C5384-7535-47B0-BBF1-E3971A80D7B0}" type="presOf" srcId="{03D1C0C5-B459-48F0-98C0-7E21E32AA35A}" destId="{455E4A25-A6B3-4D69-8EA7-739F5E7E82D0}" srcOrd="1" destOrd="0" presId="urn:microsoft.com/office/officeart/2005/8/layout/target3"/>
    <dgm:cxn modelId="{1122BF4E-A112-4FD0-89C9-C196DA5FD47E}" srcId="{46ADB9B8-971D-4CD8-BC9C-5F6E9040420F}" destId="{47394BD6-66E4-46EA-B0FC-A641DF417C64}" srcOrd="0" destOrd="0" parTransId="{2DE9CF67-EA68-4F9D-9176-3B580A55D182}" sibTransId="{4BB0CD34-DF25-436E-B0E7-3D8B8813C8B0}"/>
    <dgm:cxn modelId="{5DD4C802-9C12-45DE-A3E1-27018E171E0E}" srcId="{433934C8-3087-4A5A-93FD-902CE0C565C6}" destId="{46ADB9B8-971D-4CD8-BC9C-5F6E9040420F}" srcOrd="0" destOrd="0" parTransId="{7DB5CB1F-6087-4BAE-819B-DF9F8CA0E3E7}" sibTransId="{C5AA87B0-8C6B-4BE3-B925-22B76F11ECC6}"/>
    <dgm:cxn modelId="{6CE3D7F4-5B76-4125-8A3D-E0662BA2BED8}" type="presOf" srcId="{46ADB9B8-971D-4CD8-BC9C-5F6E9040420F}" destId="{BC0BFFDF-5547-4D88-9E09-B083343AD68D}" srcOrd="0" destOrd="0" presId="urn:microsoft.com/office/officeart/2005/8/layout/target3"/>
    <dgm:cxn modelId="{9E3304AE-7E02-4053-AB3C-28F9C555AACA}" type="presOf" srcId="{1AE2E801-0C55-4E6E-B4F6-97B338DE50CE}" destId="{9BF44EAC-4B96-45A9-914E-6C88182684CB}" srcOrd="1" destOrd="0" presId="urn:microsoft.com/office/officeart/2005/8/layout/target3"/>
    <dgm:cxn modelId="{FE36031F-C07E-4441-B02A-E958EDE2E9ED}" srcId="{433934C8-3087-4A5A-93FD-902CE0C565C6}" destId="{1AE2E801-0C55-4E6E-B4F6-97B338DE50CE}" srcOrd="1" destOrd="0" parTransId="{B32B115B-0C37-4FE8-B7D2-3130AD961561}" sibTransId="{EB12778A-7646-4470-AB2A-3847F5F69FA6}"/>
    <dgm:cxn modelId="{70876C55-62F3-4FFA-9E1A-6C3682599E7F}" type="presOf" srcId="{46ADB9B8-971D-4CD8-BC9C-5F6E9040420F}" destId="{A56F346E-DD18-410C-BCC9-16C60C1CD389}" srcOrd="1" destOrd="0" presId="urn:microsoft.com/office/officeart/2005/8/layout/target3"/>
    <dgm:cxn modelId="{20FA243A-079E-4E33-AD3C-B4E5C1738CA5}" srcId="{433934C8-3087-4A5A-93FD-902CE0C565C6}" destId="{03D1C0C5-B459-48F0-98C0-7E21E32AA35A}" srcOrd="2" destOrd="0" parTransId="{D752B643-6E69-4729-904E-57B098A39C4A}" sibTransId="{A4FDBBF7-B1EB-4A8A-9B2F-B23AF8B85DF3}"/>
    <dgm:cxn modelId="{A8457B46-6084-4D6D-B1D7-2A86BF8A3CC2}" type="presOf" srcId="{4A21F4EE-DB50-426A-AC0B-9985575C07C2}" destId="{2EF078CC-F0E1-49D5-AD68-07E370C777F4}" srcOrd="0" destOrd="0" presId="urn:microsoft.com/office/officeart/2005/8/layout/target3"/>
    <dgm:cxn modelId="{07DD4648-2715-4A10-A4F4-5131E7C8C00A}" type="presOf" srcId="{433934C8-3087-4A5A-93FD-902CE0C565C6}" destId="{2E2D540B-061A-418E-903B-7C43226E4DB9}" srcOrd="0" destOrd="0" presId="urn:microsoft.com/office/officeart/2005/8/layout/target3"/>
    <dgm:cxn modelId="{7413D8B3-1FA2-4A93-AD92-D0F8F8BE5B10}" srcId="{1AE2E801-0C55-4E6E-B4F6-97B338DE50CE}" destId="{4A21F4EE-DB50-426A-AC0B-9985575C07C2}" srcOrd="0" destOrd="0" parTransId="{A45BA221-88F8-456A-A7F3-326BA1A9D197}" sibTransId="{FB11E7ED-14EA-41DD-9ED7-DF581967DA47}"/>
    <dgm:cxn modelId="{C6F2FF00-64BC-4461-88C8-680A99247D1D}" type="presOf" srcId="{AAFF8AB1-D732-402A-B374-3CF56F50CF53}" destId="{E90AF94E-AAC2-4595-8F12-C3CB6743DE1A}" srcOrd="0" destOrd="0" presId="urn:microsoft.com/office/officeart/2005/8/layout/target3"/>
    <dgm:cxn modelId="{9730605F-9550-4935-8352-3149DDAA630F}" srcId="{03D1C0C5-B459-48F0-98C0-7E21E32AA35A}" destId="{AAFF8AB1-D732-402A-B374-3CF56F50CF53}" srcOrd="0" destOrd="0" parTransId="{BD1C071D-FB90-4E20-8C4E-D1E6D5212BE4}" sibTransId="{9962EA44-D467-4E6D-B11E-9DA3D6D4778E}"/>
    <dgm:cxn modelId="{1E70B1C4-78AC-4F2A-8CF8-8448330EC36A}" type="presOf" srcId="{47394BD6-66E4-46EA-B0FC-A641DF417C64}" destId="{5B713386-AD1D-4E89-9F10-D78FF0328050}" srcOrd="0" destOrd="0" presId="urn:microsoft.com/office/officeart/2005/8/layout/target3"/>
    <dgm:cxn modelId="{01E6D705-4975-4B0B-94CF-5B79B9E28E0F}" type="presOf" srcId="{1AE2E801-0C55-4E6E-B4F6-97B338DE50CE}" destId="{2CA28FC7-2884-4AB0-8F30-726328121AB1}" srcOrd="0" destOrd="0" presId="urn:microsoft.com/office/officeart/2005/8/layout/target3"/>
    <dgm:cxn modelId="{B19BFE9F-F177-4CF0-8839-404951269D87}" type="presParOf" srcId="{2E2D540B-061A-418E-903B-7C43226E4DB9}" destId="{DD5583D1-BF79-49C0-BD7A-A77492CC0DDF}" srcOrd="0" destOrd="0" presId="urn:microsoft.com/office/officeart/2005/8/layout/target3"/>
    <dgm:cxn modelId="{32DFB0E7-6B3B-4EE1-BC77-80BF58BC0041}" type="presParOf" srcId="{2E2D540B-061A-418E-903B-7C43226E4DB9}" destId="{51380583-9027-4503-9327-76EDBC236E1F}" srcOrd="1" destOrd="0" presId="urn:microsoft.com/office/officeart/2005/8/layout/target3"/>
    <dgm:cxn modelId="{ADB2D73B-A6BB-4660-ADA6-E2FFF7F63E02}" type="presParOf" srcId="{2E2D540B-061A-418E-903B-7C43226E4DB9}" destId="{BC0BFFDF-5547-4D88-9E09-B083343AD68D}" srcOrd="2" destOrd="0" presId="urn:microsoft.com/office/officeart/2005/8/layout/target3"/>
    <dgm:cxn modelId="{AF5D4E67-8103-4948-A0D7-19AAD94C39E6}" type="presParOf" srcId="{2E2D540B-061A-418E-903B-7C43226E4DB9}" destId="{C44D7AE2-C835-4033-9A2A-BF7B1562F237}" srcOrd="3" destOrd="0" presId="urn:microsoft.com/office/officeart/2005/8/layout/target3"/>
    <dgm:cxn modelId="{1E30A4B0-C6AF-4E60-B3AE-B996FE6B9A97}" type="presParOf" srcId="{2E2D540B-061A-418E-903B-7C43226E4DB9}" destId="{0CC476BB-2A8C-4875-9E67-B35018C1C836}" srcOrd="4" destOrd="0" presId="urn:microsoft.com/office/officeart/2005/8/layout/target3"/>
    <dgm:cxn modelId="{894564F5-4F1F-46E9-AE4B-B1F5D9F15EE8}" type="presParOf" srcId="{2E2D540B-061A-418E-903B-7C43226E4DB9}" destId="{2CA28FC7-2884-4AB0-8F30-726328121AB1}" srcOrd="5" destOrd="0" presId="urn:microsoft.com/office/officeart/2005/8/layout/target3"/>
    <dgm:cxn modelId="{75AA3948-473F-4462-BBC7-0C3D7DB96469}" type="presParOf" srcId="{2E2D540B-061A-418E-903B-7C43226E4DB9}" destId="{2AD53B5E-0BE5-46EB-B10A-077A506F98E0}" srcOrd="6" destOrd="0" presId="urn:microsoft.com/office/officeart/2005/8/layout/target3"/>
    <dgm:cxn modelId="{4EEB7FD4-A9DA-46C1-A82D-84CC8EA4D59A}" type="presParOf" srcId="{2E2D540B-061A-418E-903B-7C43226E4DB9}" destId="{867D6390-4625-440C-BB4E-EBC442DBDC49}" srcOrd="7" destOrd="0" presId="urn:microsoft.com/office/officeart/2005/8/layout/target3"/>
    <dgm:cxn modelId="{5D383CBA-A051-4178-8913-0F90A3C7AE4B}" type="presParOf" srcId="{2E2D540B-061A-418E-903B-7C43226E4DB9}" destId="{695D1D90-B3B2-46E1-A0BB-CC2D874DBA4C}" srcOrd="8" destOrd="0" presId="urn:microsoft.com/office/officeart/2005/8/layout/target3"/>
    <dgm:cxn modelId="{72E161E7-54EB-4F5F-B359-365278B0D283}" type="presParOf" srcId="{2E2D540B-061A-418E-903B-7C43226E4DB9}" destId="{A56F346E-DD18-410C-BCC9-16C60C1CD389}" srcOrd="9" destOrd="0" presId="urn:microsoft.com/office/officeart/2005/8/layout/target3"/>
    <dgm:cxn modelId="{9DF0BFB6-6FF0-46C7-8007-65C380D41F8A}" type="presParOf" srcId="{2E2D540B-061A-418E-903B-7C43226E4DB9}" destId="{5B713386-AD1D-4E89-9F10-D78FF0328050}" srcOrd="10" destOrd="0" presId="urn:microsoft.com/office/officeart/2005/8/layout/target3"/>
    <dgm:cxn modelId="{E2BD3A37-89C1-421E-9793-D2DC7672D230}" type="presParOf" srcId="{2E2D540B-061A-418E-903B-7C43226E4DB9}" destId="{9BF44EAC-4B96-45A9-914E-6C88182684CB}" srcOrd="11" destOrd="0" presId="urn:microsoft.com/office/officeart/2005/8/layout/target3"/>
    <dgm:cxn modelId="{9387C9BD-BCCD-4C05-BA0A-3F96A00B7C65}" type="presParOf" srcId="{2E2D540B-061A-418E-903B-7C43226E4DB9}" destId="{2EF078CC-F0E1-49D5-AD68-07E370C777F4}" srcOrd="12" destOrd="0" presId="urn:microsoft.com/office/officeart/2005/8/layout/target3"/>
    <dgm:cxn modelId="{69E55F50-A088-41DF-AE35-71AEA1BF77C3}" type="presParOf" srcId="{2E2D540B-061A-418E-903B-7C43226E4DB9}" destId="{455E4A25-A6B3-4D69-8EA7-739F5E7E82D0}" srcOrd="13" destOrd="0" presId="urn:microsoft.com/office/officeart/2005/8/layout/target3"/>
    <dgm:cxn modelId="{E4C20ADB-7354-4BC5-BF1E-593653506932}" type="presParOf" srcId="{2E2D540B-061A-418E-903B-7C43226E4DB9}" destId="{E90AF94E-AAC2-4595-8F12-C3CB6743DE1A}" srcOrd="14" destOrd="0" presId="urn:microsoft.com/office/officeart/2005/8/layout/target3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DAAC66B-8744-492E-A1E8-D1304E6B671E}" type="doc">
      <dgm:prSet loTypeId="urn:microsoft.com/office/officeart/2005/8/layout/vList5" loCatId="list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26D81DC3-78B7-4261-B8C0-9EDFE77847CB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solidFill>
          <a:srgbClr val="FFCCFF"/>
        </a:solidFill>
      </dgm:spPr>
      <dgm:t>
        <a:bodyPr/>
        <a:lstStyle/>
        <a:p>
          <a:r>
            <a: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161 240,9</a:t>
          </a:r>
          <a:endParaRPr lang="ru-RU" sz="3600" b="1" dirty="0">
            <a:solidFill>
              <a:schemeClr val="tx1"/>
            </a:solidFill>
          </a:endParaRPr>
        </a:p>
      </dgm:t>
    </dgm:pt>
    <dgm:pt modelId="{FB0FCB91-1624-4D4F-B8B4-8DB4446349D1}" type="parTrans" cxnId="{7FEA5865-9ADD-43D5-8107-0F30AE884A17}">
      <dgm:prSet/>
      <dgm:spPr/>
      <dgm:t>
        <a:bodyPr/>
        <a:lstStyle/>
        <a:p>
          <a:endParaRPr lang="ru-RU"/>
        </a:p>
      </dgm:t>
    </dgm:pt>
    <dgm:pt modelId="{434A3392-40EE-4771-85D0-D841695AED2E}" type="sibTrans" cxnId="{7FEA5865-9ADD-43D5-8107-0F30AE884A17}">
      <dgm:prSet/>
      <dgm:spPr/>
      <dgm:t>
        <a:bodyPr/>
        <a:lstStyle/>
        <a:p>
          <a:endParaRPr lang="ru-RU"/>
        </a:p>
      </dgm:t>
    </dgm:pt>
    <dgm:pt modelId="{BDBE2918-B242-484C-A1AD-12E129120317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Субсидии бюджетным учреждениям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F9CA8369-BBFB-4A9D-9D06-6A8D4BC8C186}" type="parTrans" cxnId="{D0987361-398D-4B69-9916-87B2884C2F50}">
      <dgm:prSet/>
      <dgm:spPr/>
      <dgm:t>
        <a:bodyPr/>
        <a:lstStyle/>
        <a:p>
          <a:endParaRPr lang="ru-RU"/>
        </a:p>
      </dgm:t>
    </dgm:pt>
    <dgm:pt modelId="{985B198D-07AB-43D7-8B6F-C8E52D5EA155}" type="sibTrans" cxnId="{D0987361-398D-4B69-9916-87B2884C2F50}">
      <dgm:prSet/>
      <dgm:spPr/>
      <dgm:t>
        <a:bodyPr/>
        <a:lstStyle/>
        <a:p>
          <a:endParaRPr lang="ru-RU"/>
        </a:p>
      </dgm:t>
    </dgm:pt>
    <dgm:pt modelId="{BD11A525-BAD4-4C90-B56E-2CE599CC35A6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rgbClr val="FFFF66"/>
        </a:solidFill>
      </dgm:spPr>
      <dgm:t>
        <a:bodyPr/>
        <a:lstStyle/>
        <a:p>
          <a:r>
            <a: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124 515,6</a:t>
          </a:r>
          <a:endParaRPr lang="ru-RU" sz="3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5BCC55F-FDC1-4CCA-9048-B75F5C5ACD81}" type="parTrans" cxnId="{775D6954-4C27-4A37-9FF4-E2CB0F83B758}">
      <dgm:prSet/>
      <dgm:spPr/>
      <dgm:t>
        <a:bodyPr/>
        <a:lstStyle/>
        <a:p>
          <a:endParaRPr lang="ru-RU"/>
        </a:p>
      </dgm:t>
    </dgm:pt>
    <dgm:pt modelId="{C25EFB69-8A0D-4A10-86C5-5EE2E4870FD4}" type="sibTrans" cxnId="{775D6954-4C27-4A37-9FF4-E2CB0F83B758}">
      <dgm:prSet/>
      <dgm:spPr/>
      <dgm:t>
        <a:bodyPr/>
        <a:lstStyle/>
        <a:p>
          <a:endParaRPr lang="ru-RU"/>
        </a:p>
      </dgm:t>
    </dgm:pt>
    <dgm:pt modelId="{1648CC7F-F7DD-4975-B560-EFC11CB9BC84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Субсидии автономным учреждениям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94333884-D38A-4AF6-A624-DEF64393D661}" type="parTrans" cxnId="{B97E73FE-D835-40A1-AFEC-D193460005DB}">
      <dgm:prSet/>
      <dgm:spPr/>
      <dgm:t>
        <a:bodyPr/>
        <a:lstStyle/>
        <a:p>
          <a:endParaRPr lang="ru-RU"/>
        </a:p>
      </dgm:t>
    </dgm:pt>
    <dgm:pt modelId="{84E888E5-9339-4E3D-978D-30193D63778C}" type="sibTrans" cxnId="{B97E73FE-D835-40A1-AFEC-D193460005DB}">
      <dgm:prSet/>
      <dgm:spPr/>
      <dgm:t>
        <a:bodyPr/>
        <a:lstStyle/>
        <a:p>
          <a:endParaRPr lang="ru-RU"/>
        </a:p>
      </dgm:t>
    </dgm:pt>
    <dgm:pt modelId="{9D3D1DCA-BE6B-4866-9A7B-15872BB65D14}" type="pres">
      <dgm:prSet presAssocID="{8DAAC66B-8744-492E-A1E8-D1304E6B671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30DCCFC-5194-43C9-B3C7-8E2BF87027FC}" type="pres">
      <dgm:prSet presAssocID="{26D81DC3-78B7-4261-B8C0-9EDFE77847CB}" presName="linNode" presStyleCnt="0"/>
      <dgm:spPr/>
      <dgm:t>
        <a:bodyPr/>
        <a:lstStyle/>
        <a:p>
          <a:endParaRPr lang="ru-RU"/>
        </a:p>
      </dgm:t>
    </dgm:pt>
    <dgm:pt modelId="{C19E1568-6C5C-4CF4-8BEE-AF33B14C8A95}" type="pres">
      <dgm:prSet presAssocID="{26D81DC3-78B7-4261-B8C0-9EDFE77847CB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2E5484-B262-4D7A-A525-56788DD92728}" type="pres">
      <dgm:prSet presAssocID="{26D81DC3-78B7-4261-B8C0-9EDFE77847CB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50B844-34E0-4803-8CC1-EB5FCE4D7405}" type="pres">
      <dgm:prSet presAssocID="{434A3392-40EE-4771-85D0-D841695AED2E}" presName="sp" presStyleCnt="0"/>
      <dgm:spPr/>
      <dgm:t>
        <a:bodyPr/>
        <a:lstStyle/>
        <a:p>
          <a:endParaRPr lang="ru-RU"/>
        </a:p>
      </dgm:t>
    </dgm:pt>
    <dgm:pt modelId="{2DCF6AEB-1B0A-4061-9C3C-85EB2F4ED73B}" type="pres">
      <dgm:prSet presAssocID="{BD11A525-BAD4-4C90-B56E-2CE599CC35A6}" presName="linNode" presStyleCnt="0"/>
      <dgm:spPr/>
      <dgm:t>
        <a:bodyPr/>
        <a:lstStyle/>
        <a:p>
          <a:endParaRPr lang="ru-RU"/>
        </a:p>
      </dgm:t>
    </dgm:pt>
    <dgm:pt modelId="{DF7C2078-F311-4B77-B46C-4862D652F058}" type="pres">
      <dgm:prSet presAssocID="{BD11A525-BAD4-4C90-B56E-2CE599CC35A6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5D97F0-47AC-472C-9861-BE03144033E7}" type="pres">
      <dgm:prSet presAssocID="{BD11A525-BAD4-4C90-B56E-2CE599CC35A6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9D0F5C-8B4C-43D0-9464-28C8F55E090F}" type="presOf" srcId="{26D81DC3-78B7-4261-B8C0-9EDFE77847CB}" destId="{C19E1568-6C5C-4CF4-8BEE-AF33B14C8A95}" srcOrd="0" destOrd="0" presId="urn:microsoft.com/office/officeart/2005/8/layout/vList5"/>
    <dgm:cxn modelId="{9AC4FCD0-A678-4557-AE60-2BCB10D0C7BE}" type="presOf" srcId="{1648CC7F-F7DD-4975-B560-EFC11CB9BC84}" destId="{AE5D97F0-47AC-472C-9861-BE03144033E7}" srcOrd="0" destOrd="0" presId="urn:microsoft.com/office/officeart/2005/8/layout/vList5"/>
    <dgm:cxn modelId="{775D6954-4C27-4A37-9FF4-E2CB0F83B758}" srcId="{8DAAC66B-8744-492E-A1E8-D1304E6B671E}" destId="{BD11A525-BAD4-4C90-B56E-2CE599CC35A6}" srcOrd="1" destOrd="0" parTransId="{55BCC55F-FDC1-4CCA-9048-B75F5C5ACD81}" sibTransId="{C25EFB69-8A0D-4A10-86C5-5EE2E4870FD4}"/>
    <dgm:cxn modelId="{AEA119FC-382C-44BB-ADB7-5D493FA5B1EE}" type="presOf" srcId="{BD11A525-BAD4-4C90-B56E-2CE599CC35A6}" destId="{DF7C2078-F311-4B77-B46C-4862D652F058}" srcOrd="0" destOrd="0" presId="urn:microsoft.com/office/officeart/2005/8/layout/vList5"/>
    <dgm:cxn modelId="{B97E73FE-D835-40A1-AFEC-D193460005DB}" srcId="{BD11A525-BAD4-4C90-B56E-2CE599CC35A6}" destId="{1648CC7F-F7DD-4975-B560-EFC11CB9BC84}" srcOrd="0" destOrd="0" parTransId="{94333884-D38A-4AF6-A624-DEF64393D661}" sibTransId="{84E888E5-9339-4E3D-978D-30193D63778C}"/>
    <dgm:cxn modelId="{7FEA5865-9ADD-43D5-8107-0F30AE884A17}" srcId="{8DAAC66B-8744-492E-A1E8-D1304E6B671E}" destId="{26D81DC3-78B7-4261-B8C0-9EDFE77847CB}" srcOrd="0" destOrd="0" parTransId="{FB0FCB91-1624-4D4F-B8B4-8DB4446349D1}" sibTransId="{434A3392-40EE-4771-85D0-D841695AED2E}"/>
    <dgm:cxn modelId="{E136C865-BCB9-4777-BF79-BD57112661E3}" type="presOf" srcId="{8DAAC66B-8744-492E-A1E8-D1304E6B671E}" destId="{9D3D1DCA-BE6B-4866-9A7B-15872BB65D14}" srcOrd="0" destOrd="0" presId="urn:microsoft.com/office/officeart/2005/8/layout/vList5"/>
    <dgm:cxn modelId="{053C111D-244E-4D2A-A919-7B2337075E4D}" type="presOf" srcId="{BDBE2918-B242-484C-A1AD-12E129120317}" destId="{702E5484-B262-4D7A-A525-56788DD92728}" srcOrd="0" destOrd="0" presId="urn:microsoft.com/office/officeart/2005/8/layout/vList5"/>
    <dgm:cxn modelId="{D0987361-398D-4B69-9916-87B2884C2F50}" srcId="{26D81DC3-78B7-4261-B8C0-9EDFE77847CB}" destId="{BDBE2918-B242-484C-A1AD-12E129120317}" srcOrd="0" destOrd="0" parTransId="{F9CA8369-BBFB-4A9D-9D06-6A8D4BC8C186}" sibTransId="{985B198D-07AB-43D7-8B6F-C8E52D5EA155}"/>
    <dgm:cxn modelId="{8C670B60-D717-4EB4-A5A9-E424FFB74BBF}" type="presParOf" srcId="{9D3D1DCA-BE6B-4866-9A7B-15872BB65D14}" destId="{030DCCFC-5194-43C9-B3C7-8E2BF87027FC}" srcOrd="0" destOrd="0" presId="urn:microsoft.com/office/officeart/2005/8/layout/vList5"/>
    <dgm:cxn modelId="{36E0C903-31A5-43E5-90E8-EF38C5D9B49E}" type="presParOf" srcId="{030DCCFC-5194-43C9-B3C7-8E2BF87027FC}" destId="{C19E1568-6C5C-4CF4-8BEE-AF33B14C8A95}" srcOrd="0" destOrd="0" presId="urn:microsoft.com/office/officeart/2005/8/layout/vList5"/>
    <dgm:cxn modelId="{7BFFB0CD-AEC5-4C55-8560-3F69A7087B15}" type="presParOf" srcId="{030DCCFC-5194-43C9-B3C7-8E2BF87027FC}" destId="{702E5484-B262-4D7A-A525-56788DD92728}" srcOrd="1" destOrd="0" presId="urn:microsoft.com/office/officeart/2005/8/layout/vList5"/>
    <dgm:cxn modelId="{E5106495-496F-479E-95C6-18460C4B6F52}" type="presParOf" srcId="{9D3D1DCA-BE6B-4866-9A7B-15872BB65D14}" destId="{9A50B844-34E0-4803-8CC1-EB5FCE4D7405}" srcOrd="1" destOrd="0" presId="urn:microsoft.com/office/officeart/2005/8/layout/vList5"/>
    <dgm:cxn modelId="{09E2CE81-71AC-469F-8903-1026D10E9248}" type="presParOf" srcId="{9D3D1DCA-BE6B-4866-9A7B-15872BB65D14}" destId="{2DCF6AEB-1B0A-4061-9C3C-85EB2F4ED73B}" srcOrd="2" destOrd="0" presId="urn:microsoft.com/office/officeart/2005/8/layout/vList5"/>
    <dgm:cxn modelId="{8502E9CD-01DD-40C5-BF9D-02004B3AB324}" type="presParOf" srcId="{2DCF6AEB-1B0A-4061-9C3C-85EB2F4ED73B}" destId="{DF7C2078-F311-4B77-B46C-4862D652F058}" srcOrd="0" destOrd="0" presId="urn:microsoft.com/office/officeart/2005/8/layout/vList5"/>
    <dgm:cxn modelId="{7EB8E370-1BD2-42F4-A56D-F158CF8D5C8C}" type="presParOf" srcId="{2DCF6AEB-1B0A-4061-9C3C-85EB2F4ED73B}" destId="{AE5D97F0-47AC-472C-9861-BE03144033E7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5B0F49E-286E-4288-BCBE-F085AABB519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E98BAE-8C0A-4B53-8877-A9298CC29818}">
      <dgm:prSet phldrT="[Текст]"/>
      <dgm:spPr>
        <a:solidFill>
          <a:srgbClr val="FFCCFF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18290,1</a:t>
          </a:r>
          <a:endParaRPr lang="ru-RU" dirty="0">
            <a:solidFill>
              <a:schemeClr val="tx1"/>
            </a:solidFill>
          </a:endParaRPr>
        </a:p>
      </dgm:t>
    </dgm:pt>
    <dgm:pt modelId="{3BAB0879-556A-4F10-B2D2-463B2F300BBA}" type="parTrans" cxnId="{8DC40892-4308-4919-AB45-35419FCB2ED0}">
      <dgm:prSet/>
      <dgm:spPr/>
      <dgm:t>
        <a:bodyPr/>
        <a:lstStyle/>
        <a:p>
          <a:endParaRPr lang="ru-RU"/>
        </a:p>
      </dgm:t>
    </dgm:pt>
    <dgm:pt modelId="{D446EFBA-D61B-4AD5-BCF9-A7447F06DE1E}" type="sibTrans" cxnId="{8DC40892-4308-4919-AB45-35419FCB2ED0}">
      <dgm:prSet/>
      <dgm:spPr/>
      <dgm:t>
        <a:bodyPr/>
        <a:lstStyle/>
        <a:p>
          <a:endParaRPr lang="ru-RU"/>
        </a:p>
      </dgm:t>
    </dgm:pt>
    <dgm:pt modelId="{6695652F-188F-4422-9A1C-C86802E1126F}">
      <dgm:prSet phldrT="[Текст]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Дотация на выравнивание бюджетной обеспеченности</a:t>
          </a:r>
          <a:endParaRPr lang="ru-RU" dirty="0"/>
        </a:p>
      </dgm:t>
    </dgm:pt>
    <dgm:pt modelId="{0E95BCAE-435E-4F37-9D58-9CFF55414619}" type="parTrans" cxnId="{96700E70-457C-47CB-A652-87965120DFF6}">
      <dgm:prSet/>
      <dgm:spPr/>
      <dgm:t>
        <a:bodyPr/>
        <a:lstStyle/>
        <a:p>
          <a:endParaRPr lang="ru-RU"/>
        </a:p>
      </dgm:t>
    </dgm:pt>
    <dgm:pt modelId="{DAED2FA9-8944-44C7-9C6C-EA1E49501F4C}" type="sibTrans" cxnId="{96700E70-457C-47CB-A652-87965120DFF6}">
      <dgm:prSet/>
      <dgm:spPr/>
      <dgm:t>
        <a:bodyPr/>
        <a:lstStyle/>
        <a:p>
          <a:endParaRPr lang="ru-RU"/>
        </a:p>
      </dgm:t>
    </dgm:pt>
    <dgm:pt modelId="{2D04FE79-6560-4CDB-9C4E-4A72450E5B16}">
      <dgm:prSet phldrT="[Текст]"/>
      <dgm:spPr>
        <a:solidFill>
          <a:srgbClr val="99FF99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10250,8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A5FEEC9-F31F-46B2-9311-0C82C78D55B1}" type="parTrans" cxnId="{322954D0-F101-4F0C-A739-1E0002AE5BD5}">
      <dgm:prSet/>
      <dgm:spPr/>
      <dgm:t>
        <a:bodyPr/>
        <a:lstStyle/>
        <a:p>
          <a:endParaRPr lang="ru-RU"/>
        </a:p>
      </dgm:t>
    </dgm:pt>
    <dgm:pt modelId="{3274F54B-B0F1-43A6-9624-B25B6774A6BC}" type="sibTrans" cxnId="{322954D0-F101-4F0C-A739-1E0002AE5BD5}">
      <dgm:prSet/>
      <dgm:spPr/>
      <dgm:t>
        <a:bodyPr/>
        <a:lstStyle/>
        <a:p>
          <a:endParaRPr lang="ru-RU"/>
        </a:p>
      </dgm:t>
    </dgm:pt>
    <dgm:pt modelId="{493F2240-1D0C-4B4F-8F7C-3FBD9502AB1B}">
      <dgm:prSet phldrT="[Текст]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Создание условий для организации досуга и обеспечения жителей поселения услугами организаций культуры</a:t>
          </a:r>
          <a:endParaRPr lang="ru-RU" dirty="0"/>
        </a:p>
      </dgm:t>
    </dgm:pt>
    <dgm:pt modelId="{097BD035-C4F5-4EF4-B08A-4C7110D62FFB}" type="parTrans" cxnId="{DA259B35-30E6-4F1B-915D-B08224CA18A6}">
      <dgm:prSet/>
      <dgm:spPr/>
      <dgm:t>
        <a:bodyPr/>
        <a:lstStyle/>
        <a:p>
          <a:endParaRPr lang="ru-RU"/>
        </a:p>
      </dgm:t>
    </dgm:pt>
    <dgm:pt modelId="{86F94E29-FCCF-4647-9499-E3E3B4F7CF44}" type="sibTrans" cxnId="{DA259B35-30E6-4F1B-915D-B08224CA18A6}">
      <dgm:prSet/>
      <dgm:spPr/>
      <dgm:t>
        <a:bodyPr/>
        <a:lstStyle/>
        <a:p>
          <a:endParaRPr lang="ru-RU"/>
        </a:p>
      </dgm:t>
    </dgm:pt>
    <dgm:pt modelId="{5B647BAD-65E1-47EB-B6C3-4A65F5D757AE}">
      <dgm:prSet phldrT="[Текст]"/>
      <dgm:spPr>
        <a:solidFill>
          <a:srgbClr val="FFFF66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2 932,6</a:t>
          </a:r>
          <a:endParaRPr lang="ru-RU" dirty="0">
            <a:solidFill>
              <a:schemeClr val="tx1"/>
            </a:solidFill>
          </a:endParaRPr>
        </a:p>
      </dgm:t>
    </dgm:pt>
    <dgm:pt modelId="{DCFA8687-A197-42A1-BB82-21068F63B089}" type="parTrans" cxnId="{BA5B2846-BA38-4357-9400-6720F88C478C}">
      <dgm:prSet/>
      <dgm:spPr/>
      <dgm:t>
        <a:bodyPr/>
        <a:lstStyle/>
        <a:p>
          <a:endParaRPr lang="ru-RU"/>
        </a:p>
      </dgm:t>
    </dgm:pt>
    <dgm:pt modelId="{EBDBD444-ED2F-4419-B3A9-A7A0D6D4D31A}" type="sibTrans" cxnId="{BA5B2846-BA38-4357-9400-6720F88C478C}">
      <dgm:prSet/>
      <dgm:spPr/>
      <dgm:t>
        <a:bodyPr/>
        <a:lstStyle/>
        <a:p>
          <a:endParaRPr lang="ru-RU"/>
        </a:p>
      </dgm:t>
    </dgm:pt>
    <dgm:pt modelId="{C7234E89-3809-454C-955E-F5847EDCCCF4}">
      <dgm:prSet phldrT="[Текст]"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Организация в границах поселения </a:t>
          </a:r>
          <a:r>
            <a:rPr lang="ru-RU" sz="1500" b="1" dirty="0" err="1" smtClean="0">
              <a:latin typeface="Times New Roman" pitchFamily="18" charset="0"/>
              <a:cs typeface="Times New Roman" pitchFamily="18" charset="0"/>
            </a:rPr>
            <a:t>электро-,тепло</a:t>
          </a:r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-, </a:t>
          </a:r>
          <a:r>
            <a:rPr lang="ru-RU" sz="1500" b="1" dirty="0" err="1" smtClean="0">
              <a:latin typeface="Times New Roman" pitchFamily="18" charset="0"/>
              <a:cs typeface="Times New Roman" pitchFamily="18" charset="0"/>
            </a:rPr>
            <a:t>газо</a:t>
          </a:r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- и </a:t>
          </a:r>
          <a:r>
            <a:rPr lang="ru-RU" sz="1500" b="1" dirty="0" err="1" smtClean="0">
              <a:latin typeface="Times New Roman" pitchFamily="18" charset="0"/>
              <a:cs typeface="Times New Roman" pitchFamily="18" charset="0"/>
            </a:rPr>
            <a:t>вододоснабжения</a:t>
          </a:r>
          <a:r>
            <a:rPr lang="ru-RU" sz="1500" b="1" dirty="0" smtClean="0">
              <a:latin typeface="Times New Roman" pitchFamily="18" charset="0"/>
              <a:cs typeface="Times New Roman" pitchFamily="18" charset="0"/>
            </a:rPr>
            <a:t> населения, водоотведения, снабжения населения топливом </a:t>
          </a:r>
          <a:endParaRPr lang="ru-RU" sz="1500" dirty="0"/>
        </a:p>
      </dgm:t>
    </dgm:pt>
    <dgm:pt modelId="{C747BD55-75C9-4776-8DC8-D3629C99CEC5}" type="parTrans" cxnId="{9362B828-E4C2-4695-8C85-027D46F61900}">
      <dgm:prSet/>
      <dgm:spPr/>
      <dgm:t>
        <a:bodyPr/>
        <a:lstStyle/>
        <a:p>
          <a:endParaRPr lang="ru-RU"/>
        </a:p>
      </dgm:t>
    </dgm:pt>
    <dgm:pt modelId="{47855779-A696-4361-90B1-B246F171116B}" type="sibTrans" cxnId="{9362B828-E4C2-4695-8C85-027D46F61900}">
      <dgm:prSet/>
      <dgm:spPr/>
      <dgm:t>
        <a:bodyPr/>
        <a:lstStyle/>
        <a:p>
          <a:endParaRPr lang="ru-RU"/>
        </a:p>
      </dgm:t>
    </dgm:pt>
    <dgm:pt modelId="{E30C63C7-4B21-4A89-9A83-C4344FDADDED}" type="pres">
      <dgm:prSet presAssocID="{55B0F49E-286E-4288-BCBE-F085AABB519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E4EB72-2771-4012-8197-11A7E3E740FB}" type="pres">
      <dgm:prSet presAssocID="{5EE98BAE-8C0A-4B53-8877-A9298CC29818}" presName="linNode" presStyleCnt="0"/>
      <dgm:spPr/>
    </dgm:pt>
    <dgm:pt modelId="{C6A2EC6E-3D73-4483-B156-95F0303DD2D1}" type="pres">
      <dgm:prSet presAssocID="{5EE98BAE-8C0A-4B53-8877-A9298CC2981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CADD60-73E6-43E8-ABD1-7386D55B5505}" type="pres">
      <dgm:prSet presAssocID="{5EE98BAE-8C0A-4B53-8877-A9298CC2981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CC0E8D-AFF7-4088-BF51-ABA9BAE7A2DF}" type="pres">
      <dgm:prSet presAssocID="{D446EFBA-D61B-4AD5-BCF9-A7447F06DE1E}" presName="sp" presStyleCnt="0"/>
      <dgm:spPr/>
    </dgm:pt>
    <dgm:pt modelId="{4975C854-F6F5-4D5C-B012-544761615C63}" type="pres">
      <dgm:prSet presAssocID="{2D04FE79-6560-4CDB-9C4E-4A72450E5B16}" presName="linNode" presStyleCnt="0"/>
      <dgm:spPr/>
    </dgm:pt>
    <dgm:pt modelId="{9CC6157C-2025-44FE-B226-05431826BD6A}" type="pres">
      <dgm:prSet presAssocID="{2D04FE79-6560-4CDB-9C4E-4A72450E5B1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007095-B506-48F6-A949-2D746B34988D}" type="pres">
      <dgm:prSet presAssocID="{2D04FE79-6560-4CDB-9C4E-4A72450E5B1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39F15B-A578-47C0-BA5C-081D2CDEB6F7}" type="pres">
      <dgm:prSet presAssocID="{3274F54B-B0F1-43A6-9624-B25B6774A6BC}" presName="sp" presStyleCnt="0"/>
      <dgm:spPr/>
    </dgm:pt>
    <dgm:pt modelId="{CE97898A-E952-42EA-B6E1-BD28FE46742D}" type="pres">
      <dgm:prSet presAssocID="{5B647BAD-65E1-47EB-B6C3-4A65F5D757AE}" presName="linNode" presStyleCnt="0"/>
      <dgm:spPr/>
    </dgm:pt>
    <dgm:pt modelId="{DE2AD862-376E-4B69-8806-910424F6B95F}" type="pres">
      <dgm:prSet presAssocID="{5B647BAD-65E1-47EB-B6C3-4A65F5D757AE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440453-3477-46CE-9F3F-D57B717FAB36}" type="pres">
      <dgm:prSet presAssocID="{5B647BAD-65E1-47EB-B6C3-4A65F5D757AE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977BC8-93D3-46D5-B4E8-DEEB488EDB97}" type="presOf" srcId="{5EE98BAE-8C0A-4B53-8877-A9298CC29818}" destId="{C6A2EC6E-3D73-4483-B156-95F0303DD2D1}" srcOrd="0" destOrd="0" presId="urn:microsoft.com/office/officeart/2005/8/layout/vList5"/>
    <dgm:cxn modelId="{BA5B2846-BA38-4357-9400-6720F88C478C}" srcId="{55B0F49E-286E-4288-BCBE-F085AABB519B}" destId="{5B647BAD-65E1-47EB-B6C3-4A65F5D757AE}" srcOrd="2" destOrd="0" parTransId="{DCFA8687-A197-42A1-BB82-21068F63B089}" sibTransId="{EBDBD444-ED2F-4419-B3A9-A7A0D6D4D31A}"/>
    <dgm:cxn modelId="{CA64D9E0-B2F2-4BCE-950F-AE24EC1E2614}" type="presOf" srcId="{2D04FE79-6560-4CDB-9C4E-4A72450E5B16}" destId="{9CC6157C-2025-44FE-B226-05431826BD6A}" srcOrd="0" destOrd="0" presId="urn:microsoft.com/office/officeart/2005/8/layout/vList5"/>
    <dgm:cxn modelId="{C875B816-0121-45CA-B151-27F526E59DCB}" type="presOf" srcId="{493F2240-1D0C-4B4F-8F7C-3FBD9502AB1B}" destId="{3D007095-B506-48F6-A949-2D746B34988D}" srcOrd="0" destOrd="0" presId="urn:microsoft.com/office/officeart/2005/8/layout/vList5"/>
    <dgm:cxn modelId="{3D675F62-A056-4D96-8B89-EBFAED6D9FB7}" type="presOf" srcId="{6695652F-188F-4422-9A1C-C86802E1126F}" destId="{DFCADD60-73E6-43E8-ABD1-7386D55B5505}" srcOrd="0" destOrd="0" presId="urn:microsoft.com/office/officeart/2005/8/layout/vList5"/>
    <dgm:cxn modelId="{96700E70-457C-47CB-A652-87965120DFF6}" srcId="{5EE98BAE-8C0A-4B53-8877-A9298CC29818}" destId="{6695652F-188F-4422-9A1C-C86802E1126F}" srcOrd="0" destOrd="0" parTransId="{0E95BCAE-435E-4F37-9D58-9CFF55414619}" sibTransId="{DAED2FA9-8944-44C7-9C6C-EA1E49501F4C}"/>
    <dgm:cxn modelId="{8DC40892-4308-4919-AB45-35419FCB2ED0}" srcId="{55B0F49E-286E-4288-BCBE-F085AABB519B}" destId="{5EE98BAE-8C0A-4B53-8877-A9298CC29818}" srcOrd="0" destOrd="0" parTransId="{3BAB0879-556A-4F10-B2D2-463B2F300BBA}" sibTransId="{D446EFBA-D61B-4AD5-BCF9-A7447F06DE1E}"/>
    <dgm:cxn modelId="{5848727A-DF6B-470D-A0F4-8C215F7A45D0}" type="presOf" srcId="{C7234E89-3809-454C-955E-F5847EDCCCF4}" destId="{99440453-3477-46CE-9F3F-D57B717FAB36}" srcOrd="0" destOrd="0" presId="urn:microsoft.com/office/officeart/2005/8/layout/vList5"/>
    <dgm:cxn modelId="{9362B828-E4C2-4695-8C85-027D46F61900}" srcId="{5B647BAD-65E1-47EB-B6C3-4A65F5D757AE}" destId="{C7234E89-3809-454C-955E-F5847EDCCCF4}" srcOrd="0" destOrd="0" parTransId="{C747BD55-75C9-4776-8DC8-D3629C99CEC5}" sibTransId="{47855779-A696-4361-90B1-B246F171116B}"/>
    <dgm:cxn modelId="{FE1DCB9A-EA6B-4A71-B55A-23C787EC5149}" type="presOf" srcId="{55B0F49E-286E-4288-BCBE-F085AABB519B}" destId="{E30C63C7-4B21-4A89-9A83-C4344FDADDED}" srcOrd="0" destOrd="0" presId="urn:microsoft.com/office/officeart/2005/8/layout/vList5"/>
    <dgm:cxn modelId="{322954D0-F101-4F0C-A739-1E0002AE5BD5}" srcId="{55B0F49E-286E-4288-BCBE-F085AABB519B}" destId="{2D04FE79-6560-4CDB-9C4E-4A72450E5B16}" srcOrd="1" destOrd="0" parTransId="{9A5FEEC9-F31F-46B2-9311-0C82C78D55B1}" sibTransId="{3274F54B-B0F1-43A6-9624-B25B6774A6BC}"/>
    <dgm:cxn modelId="{548F1286-4926-497B-8DE9-F88F2F5DAA14}" type="presOf" srcId="{5B647BAD-65E1-47EB-B6C3-4A65F5D757AE}" destId="{DE2AD862-376E-4B69-8806-910424F6B95F}" srcOrd="0" destOrd="0" presId="urn:microsoft.com/office/officeart/2005/8/layout/vList5"/>
    <dgm:cxn modelId="{DA259B35-30E6-4F1B-915D-B08224CA18A6}" srcId="{2D04FE79-6560-4CDB-9C4E-4A72450E5B16}" destId="{493F2240-1D0C-4B4F-8F7C-3FBD9502AB1B}" srcOrd="0" destOrd="0" parTransId="{097BD035-C4F5-4EF4-B08A-4C7110D62FFB}" sibTransId="{86F94E29-FCCF-4647-9499-E3E3B4F7CF44}"/>
    <dgm:cxn modelId="{BC521350-E798-4F4A-A509-90E3AE6604FD}" type="presParOf" srcId="{E30C63C7-4B21-4A89-9A83-C4344FDADDED}" destId="{3BE4EB72-2771-4012-8197-11A7E3E740FB}" srcOrd="0" destOrd="0" presId="urn:microsoft.com/office/officeart/2005/8/layout/vList5"/>
    <dgm:cxn modelId="{12E62509-782E-4DFB-B223-82D5ED5547AF}" type="presParOf" srcId="{3BE4EB72-2771-4012-8197-11A7E3E740FB}" destId="{C6A2EC6E-3D73-4483-B156-95F0303DD2D1}" srcOrd="0" destOrd="0" presId="urn:microsoft.com/office/officeart/2005/8/layout/vList5"/>
    <dgm:cxn modelId="{DC702F84-F568-4897-A315-FF22625DAF83}" type="presParOf" srcId="{3BE4EB72-2771-4012-8197-11A7E3E740FB}" destId="{DFCADD60-73E6-43E8-ABD1-7386D55B5505}" srcOrd="1" destOrd="0" presId="urn:microsoft.com/office/officeart/2005/8/layout/vList5"/>
    <dgm:cxn modelId="{46F88E57-8EE2-43F4-8CCD-73B6CD93A8CC}" type="presParOf" srcId="{E30C63C7-4B21-4A89-9A83-C4344FDADDED}" destId="{C5CC0E8D-AFF7-4088-BF51-ABA9BAE7A2DF}" srcOrd="1" destOrd="0" presId="urn:microsoft.com/office/officeart/2005/8/layout/vList5"/>
    <dgm:cxn modelId="{5FC0E707-AEE2-4E18-A498-6EBA1C1C1737}" type="presParOf" srcId="{E30C63C7-4B21-4A89-9A83-C4344FDADDED}" destId="{4975C854-F6F5-4D5C-B012-544761615C63}" srcOrd="2" destOrd="0" presId="urn:microsoft.com/office/officeart/2005/8/layout/vList5"/>
    <dgm:cxn modelId="{B68331E8-9EF5-40D0-8B73-DD20E36BC41F}" type="presParOf" srcId="{4975C854-F6F5-4D5C-B012-544761615C63}" destId="{9CC6157C-2025-44FE-B226-05431826BD6A}" srcOrd="0" destOrd="0" presId="urn:microsoft.com/office/officeart/2005/8/layout/vList5"/>
    <dgm:cxn modelId="{C33E4E3A-009E-4504-85C4-D315CEEE109A}" type="presParOf" srcId="{4975C854-F6F5-4D5C-B012-544761615C63}" destId="{3D007095-B506-48F6-A949-2D746B34988D}" srcOrd="1" destOrd="0" presId="urn:microsoft.com/office/officeart/2005/8/layout/vList5"/>
    <dgm:cxn modelId="{692EEA28-3D83-4E17-A29E-E81E03A5D402}" type="presParOf" srcId="{E30C63C7-4B21-4A89-9A83-C4344FDADDED}" destId="{A339F15B-A578-47C0-BA5C-081D2CDEB6F7}" srcOrd="3" destOrd="0" presId="urn:microsoft.com/office/officeart/2005/8/layout/vList5"/>
    <dgm:cxn modelId="{66059055-C406-4D0B-9EC7-51F750FAA922}" type="presParOf" srcId="{E30C63C7-4B21-4A89-9A83-C4344FDADDED}" destId="{CE97898A-E952-42EA-B6E1-BD28FE46742D}" srcOrd="4" destOrd="0" presId="urn:microsoft.com/office/officeart/2005/8/layout/vList5"/>
    <dgm:cxn modelId="{C4C9E285-D570-4181-8B73-161C31E6B694}" type="presParOf" srcId="{CE97898A-E952-42EA-B6E1-BD28FE46742D}" destId="{DE2AD862-376E-4B69-8806-910424F6B95F}" srcOrd="0" destOrd="0" presId="urn:microsoft.com/office/officeart/2005/8/layout/vList5"/>
    <dgm:cxn modelId="{CB1C7175-81A5-4E0E-804D-D3D872BE21B1}" type="presParOf" srcId="{CE97898A-E952-42EA-B6E1-BD28FE46742D}" destId="{99440453-3477-46CE-9F3F-D57B717FAB36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CADD60-73E6-43E8-ABD1-7386D55B5505}">
      <dsp:nvSpPr>
        <dsp:cNvPr id="0" name=""/>
        <dsp:cNvSpPr/>
      </dsp:nvSpPr>
      <dsp:spPr>
        <a:xfrm rot="5400000">
          <a:off x="5301448" y="-2264006"/>
          <a:ext cx="589359" cy="5266944"/>
        </a:xfrm>
        <a:prstGeom prst="round2SameRect">
          <a:avLst/>
        </a:prstGeom>
        <a:solidFill>
          <a:schemeClr val="accent5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 обеспечение проживающих в поселении и нуждающихся в жилых помещениях малоимущих граждан жилыми помещениями</a:t>
          </a:r>
          <a:endParaRPr lang="ru-RU" sz="1300" kern="1200" dirty="0"/>
        </a:p>
      </dsp:txBody>
      <dsp:txXfrm rot="5400000">
        <a:off x="5301448" y="-2264006"/>
        <a:ext cx="589359" cy="5266944"/>
      </dsp:txXfrm>
    </dsp:sp>
    <dsp:sp modelId="{C6A2EC6E-3D73-4483-B156-95F0303DD2D1}">
      <dsp:nvSpPr>
        <dsp:cNvPr id="0" name=""/>
        <dsp:cNvSpPr/>
      </dsp:nvSpPr>
      <dsp:spPr>
        <a:xfrm>
          <a:off x="0" y="1116"/>
          <a:ext cx="2962656" cy="736698"/>
        </a:xfrm>
        <a:prstGeom prst="roundRect">
          <a:avLst/>
        </a:prstGeom>
        <a:solidFill>
          <a:srgbClr val="FF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643,4</a:t>
          </a:r>
          <a:endParaRPr lang="ru-RU" sz="3700" kern="1200" dirty="0">
            <a:solidFill>
              <a:schemeClr val="tx1"/>
            </a:solidFill>
          </a:endParaRPr>
        </a:p>
      </dsp:txBody>
      <dsp:txXfrm>
        <a:off x="0" y="1116"/>
        <a:ext cx="2962656" cy="736698"/>
      </dsp:txXfrm>
    </dsp:sp>
    <dsp:sp modelId="{3D007095-B506-48F6-A949-2D746B34988D}">
      <dsp:nvSpPr>
        <dsp:cNvPr id="0" name=""/>
        <dsp:cNvSpPr/>
      </dsp:nvSpPr>
      <dsp:spPr>
        <a:xfrm rot="5400000">
          <a:off x="5301448" y="-1490472"/>
          <a:ext cx="589359" cy="5266944"/>
        </a:xfrm>
        <a:prstGeom prst="round2SameRect">
          <a:avLst/>
        </a:prstGeom>
        <a:solidFill>
          <a:schemeClr val="accent5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>
              <a:latin typeface="Times New Roman" pitchFamily="18" charset="0"/>
              <a:cs typeface="Times New Roman" pitchFamily="18" charset="0"/>
            </a:rPr>
            <a:t>На обеспечение первичных мер пожарной безопасности</a:t>
          </a:r>
          <a:endParaRPr lang="ru-RU" sz="1500" kern="1200" dirty="0"/>
        </a:p>
      </dsp:txBody>
      <dsp:txXfrm rot="5400000">
        <a:off x="5301448" y="-1490472"/>
        <a:ext cx="589359" cy="5266944"/>
      </dsp:txXfrm>
    </dsp:sp>
    <dsp:sp modelId="{9CC6157C-2025-44FE-B226-05431826BD6A}">
      <dsp:nvSpPr>
        <dsp:cNvPr id="0" name=""/>
        <dsp:cNvSpPr/>
      </dsp:nvSpPr>
      <dsp:spPr>
        <a:xfrm>
          <a:off x="0" y="774650"/>
          <a:ext cx="2962656" cy="736698"/>
        </a:xfrm>
        <a:prstGeom prst="roundRect">
          <a:avLst/>
        </a:prstGeom>
        <a:solidFill>
          <a:srgbClr val="99FF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585,0</a:t>
          </a:r>
          <a:endParaRPr lang="ru-RU" sz="37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774650"/>
        <a:ext cx="2962656" cy="736698"/>
      </dsp:txXfrm>
    </dsp:sp>
    <dsp:sp modelId="{99440453-3477-46CE-9F3F-D57B717FAB36}">
      <dsp:nvSpPr>
        <dsp:cNvPr id="0" name=""/>
        <dsp:cNvSpPr/>
      </dsp:nvSpPr>
      <dsp:spPr>
        <a:xfrm rot="5400000">
          <a:off x="5301448" y="-716938"/>
          <a:ext cx="589359" cy="5266944"/>
        </a:xfrm>
        <a:prstGeom prst="round2SameRect">
          <a:avLst/>
        </a:prstGeom>
        <a:solidFill>
          <a:schemeClr val="accent5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>
              <a:latin typeface="Times New Roman" pitchFamily="18" charset="0"/>
              <a:cs typeface="Times New Roman" pitchFamily="18" charset="0"/>
            </a:rPr>
            <a:t>На ликвидацию угрозы возникновения аварийной ситуации (водоснабжение </a:t>
          </a:r>
          <a:r>
            <a:rPr lang="ru-RU" sz="1500" b="1" kern="1200" dirty="0" err="1" smtClean="0">
              <a:latin typeface="Times New Roman" pitchFamily="18" charset="0"/>
              <a:cs typeface="Times New Roman" pitchFamily="18" charset="0"/>
            </a:rPr>
            <a:t>с.Опачевка</a:t>
          </a:r>
          <a:r>
            <a:rPr lang="ru-RU" sz="1500" b="1" kern="12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1500" kern="1200" dirty="0"/>
        </a:p>
      </dsp:txBody>
      <dsp:txXfrm rot="5400000">
        <a:off x="5301448" y="-716938"/>
        <a:ext cx="589359" cy="5266944"/>
      </dsp:txXfrm>
    </dsp:sp>
    <dsp:sp modelId="{DE2AD862-376E-4B69-8806-910424F6B95F}">
      <dsp:nvSpPr>
        <dsp:cNvPr id="0" name=""/>
        <dsp:cNvSpPr/>
      </dsp:nvSpPr>
      <dsp:spPr>
        <a:xfrm>
          <a:off x="0" y="1548183"/>
          <a:ext cx="2962656" cy="736698"/>
        </a:xfrm>
        <a:prstGeom prst="roundRect">
          <a:avLst/>
        </a:prstGeom>
        <a:solidFill>
          <a:srgbClr val="FFFF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352,5</a:t>
          </a:r>
          <a:endParaRPr lang="ru-RU" sz="3700" kern="1200" dirty="0">
            <a:solidFill>
              <a:schemeClr val="tx1"/>
            </a:solidFill>
          </a:endParaRPr>
        </a:p>
      </dsp:txBody>
      <dsp:txXfrm>
        <a:off x="0" y="1548183"/>
        <a:ext cx="2962656" cy="736698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CADD60-73E6-43E8-ABD1-7386D55B5505}">
      <dsp:nvSpPr>
        <dsp:cNvPr id="0" name=""/>
        <dsp:cNvSpPr/>
      </dsp:nvSpPr>
      <dsp:spPr>
        <a:xfrm rot="5400000">
          <a:off x="5301448" y="-2264006"/>
          <a:ext cx="589359" cy="5266944"/>
        </a:xfrm>
        <a:prstGeom prst="round2SameRect">
          <a:avLst/>
        </a:prstGeom>
        <a:solidFill>
          <a:schemeClr val="accent5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dirty="0" smtClean="0">
              <a:latin typeface="Times New Roman" pitchFamily="18" charset="0"/>
              <a:cs typeface="Times New Roman" pitchFamily="18" charset="0"/>
            </a:rPr>
            <a:t>На обустройство водозабора в </a:t>
          </a:r>
          <a:r>
            <a:rPr lang="ru-RU" sz="1700" b="1" kern="1200" dirty="0" err="1" smtClean="0">
              <a:latin typeface="Times New Roman" pitchFamily="18" charset="0"/>
              <a:cs typeface="Times New Roman" pitchFamily="18" charset="0"/>
            </a:rPr>
            <a:t>д.Климиха</a:t>
          </a:r>
          <a:endParaRPr lang="ru-RU" sz="1700" kern="1200" dirty="0"/>
        </a:p>
      </dsp:txBody>
      <dsp:txXfrm rot="5400000">
        <a:off x="5301448" y="-2264006"/>
        <a:ext cx="589359" cy="5266944"/>
      </dsp:txXfrm>
    </dsp:sp>
    <dsp:sp modelId="{C6A2EC6E-3D73-4483-B156-95F0303DD2D1}">
      <dsp:nvSpPr>
        <dsp:cNvPr id="0" name=""/>
        <dsp:cNvSpPr/>
      </dsp:nvSpPr>
      <dsp:spPr>
        <a:xfrm>
          <a:off x="0" y="1116"/>
          <a:ext cx="2962656" cy="736699"/>
        </a:xfrm>
        <a:prstGeom prst="roundRect">
          <a:avLst/>
        </a:prstGeom>
        <a:solidFill>
          <a:srgbClr val="FFCC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227,6</a:t>
          </a:r>
          <a:endParaRPr lang="ru-RU" sz="3700" kern="1200" dirty="0"/>
        </a:p>
      </dsp:txBody>
      <dsp:txXfrm>
        <a:off x="0" y="1116"/>
        <a:ext cx="2962656" cy="736699"/>
      </dsp:txXfrm>
    </dsp:sp>
    <dsp:sp modelId="{3D007095-B506-48F6-A949-2D746B34988D}">
      <dsp:nvSpPr>
        <dsp:cNvPr id="0" name=""/>
        <dsp:cNvSpPr/>
      </dsp:nvSpPr>
      <dsp:spPr>
        <a:xfrm rot="5400000">
          <a:off x="5301448" y="-1490472"/>
          <a:ext cx="589359" cy="5266944"/>
        </a:xfrm>
        <a:prstGeom prst="round2SameRect">
          <a:avLst/>
        </a:prstGeom>
        <a:solidFill>
          <a:schemeClr val="accent5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dirty="0" smtClean="0">
              <a:latin typeface="Times New Roman" pitchFamily="18" charset="0"/>
              <a:cs typeface="Times New Roman" pitchFamily="18" charset="0"/>
            </a:rPr>
            <a:t>Для организации и проведения межрайонного национального праздника "Сабантуй-2019года"</a:t>
          </a:r>
          <a:endParaRPr lang="ru-RU" sz="1700" kern="1200" dirty="0"/>
        </a:p>
      </dsp:txBody>
      <dsp:txXfrm rot="5400000">
        <a:off x="5301448" y="-1490472"/>
        <a:ext cx="589359" cy="5266944"/>
      </dsp:txXfrm>
    </dsp:sp>
    <dsp:sp modelId="{9CC6157C-2025-44FE-B226-05431826BD6A}">
      <dsp:nvSpPr>
        <dsp:cNvPr id="0" name=""/>
        <dsp:cNvSpPr/>
      </dsp:nvSpPr>
      <dsp:spPr>
        <a:xfrm>
          <a:off x="0" y="774650"/>
          <a:ext cx="2962656" cy="736699"/>
        </a:xfrm>
        <a:prstGeom prst="roundRect">
          <a:avLst/>
        </a:prstGeom>
        <a:solidFill>
          <a:srgbClr val="F5E3E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183,0</a:t>
          </a:r>
          <a:endParaRPr lang="ru-RU" sz="3700" kern="1200" dirty="0"/>
        </a:p>
      </dsp:txBody>
      <dsp:txXfrm>
        <a:off x="0" y="774650"/>
        <a:ext cx="2962656" cy="736699"/>
      </dsp:txXfrm>
    </dsp:sp>
    <dsp:sp modelId="{99440453-3477-46CE-9F3F-D57B717FAB36}">
      <dsp:nvSpPr>
        <dsp:cNvPr id="0" name=""/>
        <dsp:cNvSpPr/>
      </dsp:nvSpPr>
      <dsp:spPr>
        <a:xfrm rot="5400000">
          <a:off x="5301448" y="-716937"/>
          <a:ext cx="589359" cy="5266944"/>
        </a:xfrm>
        <a:prstGeom prst="round2SameRect">
          <a:avLst/>
        </a:prstGeom>
        <a:solidFill>
          <a:schemeClr val="accent5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dirty="0" smtClean="0">
              <a:latin typeface="Times New Roman" pitchFamily="18" charset="0"/>
              <a:cs typeface="Times New Roman" pitchFamily="18" charset="0"/>
            </a:rPr>
            <a:t>На ликвидацию угрозы возникновения аварийной ситуации (водоснабжение с.Сосновка)</a:t>
          </a:r>
          <a:endParaRPr lang="ru-RU" sz="1700" kern="1200" dirty="0"/>
        </a:p>
      </dsp:txBody>
      <dsp:txXfrm rot="5400000">
        <a:off x="5301448" y="-716937"/>
        <a:ext cx="589359" cy="5266944"/>
      </dsp:txXfrm>
    </dsp:sp>
    <dsp:sp modelId="{DE2AD862-376E-4B69-8806-910424F6B95F}">
      <dsp:nvSpPr>
        <dsp:cNvPr id="0" name=""/>
        <dsp:cNvSpPr/>
      </dsp:nvSpPr>
      <dsp:spPr>
        <a:xfrm>
          <a:off x="0" y="1548184"/>
          <a:ext cx="2962656" cy="736699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107,5</a:t>
          </a:r>
          <a:endParaRPr lang="ru-RU" sz="3700" kern="1200" dirty="0"/>
        </a:p>
      </dsp:txBody>
      <dsp:txXfrm>
        <a:off x="0" y="1548184"/>
        <a:ext cx="2962656" cy="736699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BB2F56-9D5B-415A-904E-AA09C90242FD}">
      <dsp:nvSpPr>
        <dsp:cNvPr id="0" name=""/>
        <dsp:cNvSpPr/>
      </dsp:nvSpPr>
      <dsp:spPr>
        <a:xfrm>
          <a:off x="3628422" y="2254721"/>
          <a:ext cx="1908040" cy="5112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525"/>
              </a:lnTo>
              <a:lnTo>
                <a:pt x="1908040" y="335525"/>
              </a:lnTo>
              <a:lnTo>
                <a:pt x="1908040" y="5112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32C738-E638-41D4-993F-80BF0C7EEED7}">
      <dsp:nvSpPr>
        <dsp:cNvPr id="0" name=""/>
        <dsp:cNvSpPr/>
      </dsp:nvSpPr>
      <dsp:spPr>
        <a:xfrm>
          <a:off x="1799469" y="2254721"/>
          <a:ext cx="1828953" cy="502871"/>
        </a:xfrm>
        <a:custGeom>
          <a:avLst/>
          <a:gdLst/>
          <a:ahLst/>
          <a:cxnLst/>
          <a:rect l="0" t="0" r="0" b="0"/>
          <a:pathLst>
            <a:path>
              <a:moveTo>
                <a:pt x="1828953" y="0"/>
              </a:moveTo>
              <a:lnTo>
                <a:pt x="1828953" y="327154"/>
              </a:lnTo>
              <a:lnTo>
                <a:pt x="0" y="327154"/>
              </a:lnTo>
              <a:lnTo>
                <a:pt x="0" y="5028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DDE62F-80B1-429F-95AD-7E8CF86E92EF}">
      <dsp:nvSpPr>
        <dsp:cNvPr id="0" name=""/>
        <dsp:cNvSpPr/>
      </dsp:nvSpPr>
      <dsp:spPr>
        <a:xfrm>
          <a:off x="1721304" y="561781"/>
          <a:ext cx="3814236" cy="1692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720D42-5641-4630-BA21-44D64002F7A8}">
      <dsp:nvSpPr>
        <dsp:cNvPr id="0" name=""/>
        <dsp:cNvSpPr/>
      </dsp:nvSpPr>
      <dsp:spPr>
        <a:xfrm>
          <a:off x="1932059" y="761999"/>
          <a:ext cx="3814236" cy="1692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Times New Roman" pitchFamily="18" charset="0"/>
              <a:cs typeface="Times New Roman" pitchFamily="18" charset="0"/>
            </a:rPr>
            <a:t>578 605,59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Times New Roman" pitchFamily="18" charset="0"/>
              <a:cs typeface="Times New Roman" pitchFamily="18" charset="0"/>
            </a:rPr>
            <a:t>расходы</a:t>
          </a:r>
          <a:endParaRPr lang="ru-RU" sz="3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32059" y="761999"/>
        <a:ext cx="3814236" cy="1692939"/>
      </dsp:txXfrm>
    </dsp:sp>
    <dsp:sp modelId="{43A5E4A3-83F7-4044-83D5-D1C891F5A8A2}">
      <dsp:nvSpPr>
        <dsp:cNvPr id="0" name=""/>
        <dsp:cNvSpPr/>
      </dsp:nvSpPr>
      <dsp:spPr>
        <a:xfrm>
          <a:off x="81110" y="2757592"/>
          <a:ext cx="3436716" cy="14401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3C86E7-B913-4BD7-A5F6-8D92C5C2B974}">
      <dsp:nvSpPr>
        <dsp:cNvPr id="0" name=""/>
        <dsp:cNvSpPr/>
      </dsp:nvSpPr>
      <dsp:spPr>
        <a:xfrm>
          <a:off x="291866" y="2957810"/>
          <a:ext cx="3436716" cy="14401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Times New Roman" pitchFamily="18" charset="0"/>
              <a:cs typeface="Times New Roman" pitchFamily="18" charset="0"/>
            </a:rPr>
            <a:t>494 650,95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программные расходы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1866" y="2957810"/>
        <a:ext cx="3436716" cy="1440133"/>
      </dsp:txXfrm>
    </dsp:sp>
    <dsp:sp modelId="{48B09717-F607-4A88-9F94-327C2EB5B832}">
      <dsp:nvSpPr>
        <dsp:cNvPr id="0" name=""/>
        <dsp:cNvSpPr/>
      </dsp:nvSpPr>
      <dsp:spPr>
        <a:xfrm>
          <a:off x="3842032" y="2765964"/>
          <a:ext cx="3388860" cy="14608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E69DF7-B4FF-48DD-875E-D158B89A8648}">
      <dsp:nvSpPr>
        <dsp:cNvPr id="0" name=""/>
        <dsp:cNvSpPr/>
      </dsp:nvSpPr>
      <dsp:spPr>
        <a:xfrm>
          <a:off x="4052787" y="2966181"/>
          <a:ext cx="3388860" cy="14608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Times New Roman" pitchFamily="18" charset="0"/>
              <a:cs typeface="Times New Roman" pitchFamily="18" charset="0"/>
            </a:rPr>
            <a:t>83 954,63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 smtClean="0">
              <a:latin typeface="Times New Roman" pitchFamily="18" charset="0"/>
              <a:cs typeface="Times New Roman" pitchFamily="18" charset="0"/>
            </a:rPr>
            <a:t>непрограммные</a:t>
          </a: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 расходы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52787" y="2966181"/>
        <a:ext cx="3388860" cy="146082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EDACBC-C617-4C58-B73B-366800DE9F0F}">
      <dsp:nvSpPr>
        <dsp:cNvPr id="0" name=""/>
        <dsp:cNvSpPr/>
      </dsp:nvSpPr>
      <dsp:spPr>
        <a:xfrm>
          <a:off x="0" y="75822"/>
          <a:ext cx="7696200" cy="4810124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lumMod val="75000"/>
          </a:schemeClr>
        </a:solidFill>
        <a:ln w="9525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2700">
          <a:bevelT w="0" h="0"/>
          <a:contourClr>
            <a:schemeClr val="accent1">
              <a:shade val="80000"/>
            </a:schemeClr>
          </a:contourClr>
        </a:sp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</dsp:sp>
    <dsp:sp modelId="{C4ECFADF-30D6-4C88-BC31-E35BE4F56E88}">
      <dsp:nvSpPr>
        <dsp:cNvPr id="0" name=""/>
        <dsp:cNvSpPr/>
      </dsp:nvSpPr>
      <dsp:spPr>
        <a:xfrm>
          <a:off x="977417" y="3467585"/>
          <a:ext cx="200101" cy="2001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27D7E86-6A21-4E85-8417-35DA29878033}">
      <dsp:nvSpPr>
        <dsp:cNvPr id="0" name=""/>
        <dsp:cNvSpPr/>
      </dsp:nvSpPr>
      <dsp:spPr>
        <a:xfrm>
          <a:off x="1052551" y="3567636"/>
          <a:ext cx="1843048" cy="1390126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029" tIns="0" rIns="0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Утверждено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469 714,8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52551" y="3567636"/>
        <a:ext cx="1843048" cy="1390126"/>
      </dsp:txXfrm>
    </dsp:sp>
    <dsp:sp modelId="{420C8059-680D-46B2-AB11-2B1F9ECE138B}">
      <dsp:nvSpPr>
        <dsp:cNvPr id="0" name=""/>
        <dsp:cNvSpPr/>
      </dsp:nvSpPr>
      <dsp:spPr>
        <a:xfrm>
          <a:off x="2743695" y="2160193"/>
          <a:ext cx="361721" cy="3617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8B7506-DF9A-4A80-8EF9-9E9E8216C986}">
      <dsp:nvSpPr>
        <dsp:cNvPr id="0" name=""/>
        <dsp:cNvSpPr/>
      </dsp:nvSpPr>
      <dsp:spPr>
        <a:xfrm rot="10800000" flipV="1">
          <a:off x="2924556" y="2759767"/>
          <a:ext cx="1847088" cy="1779282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1669" tIns="0" rIns="0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Изменения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188 440,2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 rot="10800000" flipV="1">
        <a:off x="2924556" y="2759767"/>
        <a:ext cx="1847088" cy="1779282"/>
      </dsp:txXfrm>
    </dsp:sp>
    <dsp:sp modelId="{83AD61CF-184A-406D-A20B-A57DAF96C6B3}">
      <dsp:nvSpPr>
        <dsp:cNvPr id="0" name=""/>
        <dsp:cNvSpPr/>
      </dsp:nvSpPr>
      <dsp:spPr>
        <a:xfrm>
          <a:off x="4867846" y="1364599"/>
          <a:ext cx="500253" cy="5002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0D7BCE-A70C-4D5A-9D8A-201EB097D32D}">
      <dsp:nvSpPr>
        <dsp:cNvPr id="0" name=""/>
        <dsp:cNvSpPr/>
      </dsp:nvSpPr>
      <dsp:spPr>
        <a:xfrm>
          <a:off x="4932460" y="2086043"/>
          <a:ext cx="2218112" cy="240040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074" tIns="0" rIns="0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Уточнённый план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658 155,0</a:t>
          </a:r>
        </a:p>
      </dsp:txBody>
      <dsp:txXfrm>
        <a:off x="4932460" y="2086043"/>
        <a:ext cx="2218112" cy="24004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EDACBC-C617-4C58-B73B-366800DE9F0F}">
      <dsp:nvSpPr>
        <dsp:cNvPr id="0" name=""/>
        <dsp:cNvSpPr/>
      </dsp:nvSpPr>
      <dsp:spPr>
        <a:xfrm>
          <a:off x="0" y="76200"/>
          <a:ext cx="7620000" cy="47625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lumMod val="75000"/>
          </a:schemeClr>
        </a:solidFill>
        <a:ln w="9525" cap="flat" cmpd="sng" algn="ctr">
          <a:solidFill>
            <a:schemeClr val="bg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2700">
          <a:bevelT w="0" h="0"/>
          <a:contourClr>
            <a:schemeClr val="accent3">
              <a:shade val="80000"/>
            </a:schemeClr>
          </a:contourClr>
        </a:sp3d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</dsp:sp>
    <dsp:sp modelId="{C4ECFADF-30D6-4C88-BC31-E35BE4F56E88}">
      <dsp:nvSpPr>
        <dsp:cNvPr id="0" name=""/>
        <dsp:cNvSpPr/>
      </dsp:nvSpPr>
      <dsp:spPr>
        <a:xfrm>
          <a:off x="967740" y="3458527"/>
          <a:ext cx="198120" cy="19812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27D7E86-6A21-4E85-8417-35DA29878033}">
      <dsp:nvSpPr>
        <dsp:cNvPr id="0" name=""/>
        <dsp:cNvSpPr/>
      </dsp:nvSpPr>
      <dsp:spPr>
        <a:xfrm>
          <a:off x="1013456" y="3767138"/>
          <a:ext cx="1882147" cy="95726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980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Утверждено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469 714,8</a:t>
          </a:r>
          <a:endParaRPr lang="ru-RU" sz="16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13456" y="3767138"/>
        <a:ext cx="1882147" cy="957260"/>
      </dsp:txXfrm>
    </dsp:sp>
    <dsp:sp modelId="{420C8059-680D-46B2-AB11-2B1F9ECE138B}">
      <dsp:nvSpPr>
        <dsp:cNvPr id="0" name=""/>
        <dsp:cNvSpPr/>
      </dsp:nvSpPr>
      <dsp:spPr>
        <a:xfrm>
          <a:off x="2666999" y="2164080"/>
          <a:ext cx="457201" cy="35814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8B7506-DF9A-4A80-8EF9-9E9E8216C986}">
      <dsp:nvSpPr>
        <dsp:cNvPr id="0" name=""/>
        <dsp:cNvSpPr/>
      </dsp:nvSpPr>
      <dsp:spPr>
        <a:xfrm rot="10800000" flipV="1">
          <a:off x="2895600" y="2757716"/>
          <a:ext cx="1828800" cy="1761666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9771" tIns="0" rIns="0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Изменения 208 294,9</a:t>
          </a:r>
        </a:p>
      </dsp:txBody>
      <dsp:txXfrm rot="10800000" flipV="1">
        <a:off x="2895600" y="2757716"/>
        <a:ext cx="1828800" cy="1761666"/>
      </dsp:txXfrm>
    </dsp:sp>
    <dsp:sp modelId="{83AD61CF-184A-406D-A20B-A57DAF96C6B3}">
      <dsp:nvSpPr>
        <dsp:cNvPr id="0" name=""/>
        <dsp:cNvSpPr/>
      </dsp:nvSpPr>
      <dsp:spPr>
        <a:xfrm>
          <a:off x="4800600" y="1376362"/>
          <a:ext cx="533398" cy="4953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0D7BCE-A70C-4D5A-9D8A-201EB097D32D}">
      <dsp:nvSpPr>
        <dsp:cNvPr id="0" name=""/>
        <dsp:cNvSpPr/>
      </dsp:nvSpPr>
      <dsp:spPr>
        <a:xfrm>
          <a:off x="4883624" y="2090664"/>
          <a:ext cx="2196151" cy="2376634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449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Уточнённый план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678 009,7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83624" y="2090664"/>
        <a:ext cx="2196151" cy="237663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4AB5DF-2416-476C-839A-B32A25D91B64}">
      <dsp:nvSpPr>
        <dsp:cNvPr id="0" name=""/>
        <dsp:cNvSpPr/>
      </dsp:nvSpPr>
      <dsp:spPr>
        <a:xfrm>
          <a:off x="2730620" y="2778515"/>
          <a:ext cx="1929910" cy="1929910"/>
        </a:xfrm>
        <a:prstGeom prst="ellipse">
          <a:avLst/>
        </a:prstGeom>
        <a:gradFill rotWithShape="1">
          <a:gsLst>
            <a:gs pos="0">
              <a:schemeClr val="accent2">
                <a:tint val="35000"/>
                <a:satMod val="253000"/>
              </a:schemeClr>
            </a:gs>
            <a:gs pos="50000">
              <a:schemeClr val="accent2">
                <a:tint val="42000"/>
                <a:satMod val="255000"/>
              </a:schemeClr>
            </a:gs>
            <a:gs pos="97000">
              <a:schemeClr val="accent2">
                <a:tint val="53000"/>
                <a:satMod val="260000"/>
              </a:schemeClr>
            </a:gs>
            <a:gs pos="100000">
              <a:schemeClr val="accent2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208294,9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30620" y="2778515"/>
        <a:ext cx="1929910" cy="1929910"/>
      </dsp:txXfrm>
    </dsp:sp>
    <dsp:sp modelId="{02F82FA0-2495-4D68-A950-914E8ED569EB}">
      <dsp:nvSpPr>
        <dsp:cNvPr id="0" name=""/>
        <dsp:cNvSpPr/>
      </dsp:nvSpPr>
      <dsp:spPr>
        <a:xfrm rot="10374413">
          <a:off x="1087711" y="3695544"/>
          <a:ext cx="1565849" cy="55002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FFE62B-DC28-420D-AB5B-66A9818563CB}">
      <dsp:nvSpPr>
        <dsp:cNvPr id="0" name=""/>
        <dsp:cNvSpPr/>
      </dsp:nvSpPr>
      <dsp:spPr>
        <a:xfrm>
          <a:off x="176996" y="3333867"/>
          <a:ext cx="1833415" cy="14667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35000"/>
                <a:satMod val="253000"/>
              </a:schemeClr>
            </a:gs>
            <a:gs pos="50000">
              <a:schemeClr val="accent5">
                <a:tint val="42000"/>
                <a:satMod val="255000"/>
              </a:schemeClr>
            </a:gs>
            <a:gs pos="97000">
              <a:schemeClr val="accent5">
                <a:tint val="53000"/>
                <a:satMod val="260000"/>
              </a:schemeClr>
            </a:gs>
            <a:gs pos="100000">
              <a:schemeClr val="accent5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002060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175087,9 Средства краевого бюджета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6996" y="3333867"/>
        <a:ext cx="1833415" cy="1466732"/>
      </dsp:txXfrm>
    </dsp:sp>
    <dsp:sp modelId="{A9BAFB6B-7A6D-45F8-9D98-B2A6E4A8BF07}">
      <dsp:nvSpPr>
        <dsp:cNvPr id="0" name=""/>
        <dsp:cNvSpPr/>
      </dsp:nvSpPr>
      <dsp:spPr>
        <a:xfrm rot="13114466">
          <a:off x="1253474" y="2239469"/>
          <a:ext cx="1802327" cy="55002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5532EA-B345-4889-A753-0B596A71BE7F}">
      <dsp:nvSpPr>
        <dsp:cNvPr id="0" name=""/>
        <dsp:cNvSpPr/>
      </dsp:nvSpPr>
      <dsp:spPr>
        <a:xfrm>
          <a:off x="533401" y="1219212"/>
          <a:ext cx="1833415" cy="14667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35000"/>
                <a:satMod val="253000"/>
              </a:schemeClr>
            </a:gs>
            <a:gs pos="50000">
              <a:schemeClr val="accent6">
                <a:tint val="42000"/>
                <a:satMod val="255000"/>
              </a:schemeClr>
            </a:gs>
            <a:gs pos="97000">
              <a:schemeClr val="accent6">
                <a:tint val="53000"/>
                <a:satMod val="260000"/>
              </a:schemeClr>
            </a:gs>
            <a:gs pos="100000">
              <a:schemeClr val="accent6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002060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20874,0 Свободные остатки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3401" y="1219212"/>
        <a:ext cx="1833415" cy="1466732"/>
      </dsp:txXfrm>
    </dsp:sp>
    <dsp:sp modelId="{EA43E7DE-7721-4B3A-A004-2C3951E61C95}">
      <dsp:nvSpPr>
        <dsp:cNvPr id="0" name=""/>
        <dsp:cNvSpPr/>
      </dsp:nvSpPr>
      <dsp:spPr>
        <a:xfrm rot="16336698">
          <a:off x="2843847" y="1465241"/>
          <a:ext cx="1862853" cy="55002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6BEFDF-2F6F-4555-A619-B07BDAC4DA12}">
      <dsp:nvSpPr>
        <dsp:cNvPr id="0" name=""/>
        <dsp:cNvSpPr/>
      </dsp:nvSpPr>
      <dsp:spPr>
        <a:xfrm>
          <a:off x="2895593" y="76197"/>
          <a:ext cx="1833415" cy="14667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35000"/>
                <a:satMod val="253000"/>
              </a:schemeClr>
            </a:gs>
            <a:gs pos="50000">
              <a:schemeClr val="accent4">
                <a:tint val="42000"/>
                <a:satMod val="255000"/>
              </a:schemeClr>
            </a:gs>
            <a:gs pos="97000">
              <a:schemeClr val="accent4">
                <a:tint val="53000"/>
                <a:satMod val="260000"/>
              </a:schemeClr>
            </a:gs>
            <a:gs pos="100000">
              <a:schemeClr val="accent4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rgbClr val="002060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10174,5 Средства сельских поселений</a:t>
          </a:r>
          <a:endParaRPr lang="ru-RU" sz="1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95593" y="76197"/>
        <a:ext cx="1833415" cy="1466732"/>
      </dsp:txXfrm>
    </dsp:sp>
    <dsp:sp modelId="{B45A275C-CD3F-4681-91AD-1F90D8CC4FEE}">
      <dsp:nvSpPr>
        <dsp:cNvPr id="0" name=""/>
        <dsp:cNvSpPr/>
      </dsp:nvSpPr>
      <dsp:spPr>
        <a:xfrm rot="19344712">
          <a:off x="4352799" y="2245644"/>
          <a:ext cx="1862627" cy="55002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E7C495-8016-494B-9F82-4F04CACBBF94}">
      <dsp:nvSpPr>
        <dsp:cNvPr id="0" name=""/>
        <dsp:cNvSpPr/>
      </dsp:nvSpPr>
      <dsp:spPr>
        <a:xfrm>
          <a:off x="5105394" y="1219206"/>
          <a:ext cx="1833415" cy="1466732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585,0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Средства ПАО «ЛУКОЙЛ»</a:t>
          </a:r>
          <a:endParaRPr lang="ru-RU" sz="21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05394" y="1219206"/>
        <a:ext cx="1833415" cy="1466732"/>
      </dsp:txXfrm>
    </dsp:sp>
    <dsp:sp modelId="{FAC821F7-F623-441A-A740-250BCDF1F5AB}">
      <dsp:nvSpPr>
        <dsp:cNvPr id="0" name=""/>
        <dsp:cNvSpPr/>
      </dsp:nvSpPr>
      <dsp:spPr>
        <a:xfrm rot="328117">
          <a:off x="4752475" y="3652491"/>
          <a:ext cx="1730782" cy="55002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7AC9B7-1218-49DA-A60B-365A86C7ED97}">
      <dsp:nvSpPr>
        <dsp:cNvPr id="0" name=""/>
        <dsp:cNvSpPr/>
      </dsp:nvSpPr>
      <dsp:spPr>
        <a:xfrm>
          <a:off x="5562612" y="3276610"/>
          <a:ext cx="1833415" cy="1466732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1573,5 </a:t>
          </a:r>
          <a:r>
            <a:rPr lang="ru-RU" sz="24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Дополн</a:t>
          </a: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поступившие доходы</a:t>
          </a:r>
          <a:endParaRPr lang="ru-RU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562612" y="3276610"/>
        <a:ext cx="1833415" cy="146673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DD359F-33A5-48A6-87A3-F19F3EB9B697}">
      <dsp:nvSpPr>
        <dsp:cNvPr id="0" name=""/>
        <dsp:cNvSpPr/>
      </dsp:nvSpPr>
      <dsp:spPr>
        <a:xfrm>
          <a:off x="0" y="4114804"/>
          <a:ext cx="8001000" cy="135160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latin typeface="Times New Roman" pitchFamily="18" charset="0"/>
              <a:cs typeface="Times New Roman" pitchFamily="18" charset="0"/>
            </a:rPr>
            <a:t>Безвозмездные поступления 82,7% - 525930,8</a:t>
          </a:r>
          <a:r>
            <a:rPr lang="ru-RU" sz="2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т.р.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4114804"/>
        <a:ext cx="8001000" cy="729866"/>
      </dsp:txXfrm>
    </dsp:sp>
    <dsp:sp modelId="{66BFF30D-24D5-4435-84CA-27F4EB8D8DF0}">
      <dsp:nvSpPr>
        <dsp:cNvPr id="0" name=""/>
        <dsp:cNvSpPr/>
      </dsp:nvSpPr>
      <dsp:spPr>
        <a:xfrm>
          <a:off x="0" y="4820787"/>
          <a:ext cx="4000500" cy="62173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Дотация 24% - 124829,2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т.р.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4820787"/>
        <a:ext cx="4000500" cy="621737"/>
      </dsp:txXfrm>
    </dsp:sp>
    <dsp:sp modelId="{C406DAD4-6BF2-407D-9D63-80FCEB5D1078}">
      <dsp:nvSpPr>
        <dsp:cNvPr id="0" name=""/>
        <dsp:cNvSpPr/>
      </dsp:nvSpPr>
      <dsp:spPr>
        <a:xfrm>
          <a:off x="4000500" y="4820787"/>
          <a:ext cx="4000500" cy="621737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Субсидии, субвенции, ИМТ 76% - 401101,6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т.р.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00500" y="4820787"/>
        <a:ext cx="4000500" cy="621737"/>
      </dsp:txXfrm>
    </dsp:sp>
    <dsp:sp modelId="{4B652AE7-1D81-460A-9365-CB75E2697F24}">
      <dsp:nvSpPr>
        <dsp:cNvPr id="0" name=""/>
        <dsp:cNvSpPr/>
      </dsp:nvSpPr>
      <dsp:spPr>
        <a:xfrm rot="10800000">
          <a:off x="0" y="2059460"/>
          <a:ext cx="8001000" cy="2078767"/>
        </a:xfrm>
        <a:prstGeom prst="upArrowCallou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latin typeface="Times New Roman" pitchFamily="18" charset="0"/>
              <a:cs typeface="Times New Roman" pitchFamily="18" charset="0"/>
            </a:rPr>
            <a:t>Налоговые и неналоговые доходы 17,3% -109653,7 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т.р.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059460"/>
        <a:ext cx="8001000" cy="729647"/>
      </dsp:txXfrm>
    </dsp:sp>
    <dsp:sp modelId="{E403869B-88AE-4F0D-B8FF-CA1D97421469}">
      <dsp:nvSpPr>
        <dsp:cNvPr id="0" name=""/>
        <dsp:cNvSpPr/>
      </dsp:nvSpPr>
      <dsp:spPr>
        <a:xfrm>
          <a:off x="0" y="2789107"/>
          <a:ext cx="4000500" cy="621551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Налоговые доходы 38% -          41940,3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т.р.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789107"/>
        <a:ext cx="4000500" cy="621551"/>
      </dsp:txXfrm>
    </dsp:sp>
    <dsp:sp modelId="{A2B626B6-0C36-4903-B718-DC03A95BC5C2}">
      <dsp:nvSpPr>
        <dsp:cNvPr id="0" name=""/>
        <dsp:cNvSpPr/>
      </dsp:nvSpPr>
      <dsp:spPr>
        <a:xfrm>
          <a:off x="4000500" y="2789107"/>
          <a:ext cx="4000500" cy="621551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Неналоговые доходы 62% -      67713,4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т.р.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000500" y="2789107"/>
        <a:ext cx="4000500" cy="621551"/>
      </dsp:txXfrm>
    </dsp:sp>
    <dsp:sp modelId="{2605D6AC-6B5C-4159-9D8A-A9543EFB1F6C}">
      <dsp:nvSpPr>
        <dsp:cNvPr id="0" name=""/>
        <dsp:cNvSpPr/>
      </dsp:nvSpPr>
      <dsp:spPr>
        <a:xfrm rot="10800000">
          <a:off x="0" y="966"/>
          <a:ext cx="8001000" cy="2078767"/>
        </a:xfrm>
        <a:prstGeom prst="upArrowCallou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latin typeface="Times New Roman" pitchFamily="18" charset="0"/>
              <a:cs typeface="Times New Roman" pitchFamily="18" charset="0"/>
            </a:rPr>
            <a:t>Доходы района 635 584,5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0" y="966"/>
        <a:ext cx="8001000" cy="2078767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2E5484-B262-4D7A-A525-56788DD92728}">
      <dsp:nvSpPr>
        <dsp:cNvPr id="0" name=""/>
        <dsp:cNvSpPr/>
      </dsp:nvSpPr>
      <dsp:spPr>
        <a:xfrm rot="5400000">
          <a:off x="4453071" y="-1527693"/>
          <a:ext cx="1457057" cy="4876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b="1" kern="1200" dirty="0" smtClean="0">
              <a:latin typeface="Times New Roman" pitchFamily="18" charset="0"/>
              <a:cs typeface="Times New Roman" pitchFamily="18" charset="0"/>
            </a:rPr>
            <a:t>Субсидии бюджетным учреждениям</a:t>
          </a:r>
          <a:endParaRPr lang="ru-RU" sz="32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453071" y="-1527693"/>
        <a:ext cx="1457057" cy="4876800"/>
      </dsp:txXfrm>
    </dsp:sp>
    <dsp:sp modelId="{C19E1568-6C5C-4CF4-8BEE-AF33B14C8A95}">
      <dsp:nvSpPr>
        <dsp:cNvPr id="0" name=""/>
        <dsp:cNvSpPr/>
      </dsp:nvSpPr>
      <dsp:spPr>
        <a:xfrm>
          <a:off x="0" y="45"/>
          <a:ext cx="2743200" cy="1821321"/>
        </a:xfrm>
        <a:prstGeom prst="roundRect">
          <a:avLst/>
        </a:prstGeom>
        <a:solidFill>
          <a:srgbClr val="FFCCFF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contourW="12700">
          <a:bevelT w="0" h="0"/>
          <a:contourClr>
            <a:schemeClr val="accent1">
              <a:shade val="80000"/>
            </a:schemeClr>
          </a:contourClr>
        </a:sp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161 240,9</a:t>
          </a:r>
          <a:endParaRPr lang="ru-RU" sz="3600" b="1" kern="1200" dirty="0">
            <a:solidFill>
              <a:schemeClr val="tx1"/>
            </a:solidFill>
          </a:endParaRPr>
        </a:p>
      </dsp:txBody>
      <dsp:txXfrm>
        <a:off x="0" y="45"/>
        <a:ext cx="2743200" cy="1821321"/>
      </dsp:txXfrm>
    </dsp:sp>
    <dsp:sp modelId="{AE5D97F0-47AC-472C-9861-BE03144033E7}">
      <dsp:nvSpPr>
        <dsp:cNvPr id="0" name=""/>
        <dsp:cNvSpPr/>
      </dsp:nvSpPr>
      <dsp:spPr>
        <a:xfrm rot="5400000">
          <a:off x="4453071" y="384693"/>
          <a:ext cx="1457057" cy="4876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b="1" kern="1200" dirty="0" smtClean="0">
              <a:latin typeface="Times New Roman" pitchFamily="18" charset="0"/>
              <a:cs typeface="Times New Roman" pitchFamily="18" charset="0"/>
            </a:rPr>
            <a:t>Субсидии автономным учреждениям</a:t>
          </a:r>
          <a:endParaRPr lang="ru-RU" sz="32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453071" y="384693"/>
        <a:ext cx="1457057" cy="4876800"/>
      </dsp:txXfrm>
    </dsp:sp>
    <dsp:sp modelId="{DF7C2078-F311-4B77-B46C-4862D652F058}">
      <dsp:nvSpPr>
        <dsp:cNvPr id="0" name=""/>
        <dsp:cNvSpPr/>
      </dsp:nvSpPr>
      <dsp:spPr>
        <a:xfrm>
          <a:off x="0" y="1912433"/>
          <a:ext cx="2743200" cy="1821321"/>
        </a:xfrm>
        <a:prstGeom prst="roundRect">
          <a:avLst/>
        </a:prstGeom>
        <a:solidFill>
          <a:srgbClr val="FFFF66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124 515,6</a:t>
          </a:r>
          <a:endParaRPr lang="ru-RU" sz="3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912433"/>
        <a:ext cx="2743200" cy="1821321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CADD60-73E6-43E8-ABD1-7386D55B5505}">
      <dsp:nvSpPr>
        <dsp:cNvPr id="0" name=""/>
        <dsp:cNvSpPr/>
      </dsp:nvSpPr>
      <dsp:spPr>
        <a:xfrm rot="5400000">
          <a:off x="5301448" y="-2264006"/>
          <a:ext cx="589359" cy="5266944"/>
        </a:xfrm>
        <a:prstGeom prst="round2SameRect">
          <a:avLst/>
        </a:prstGeom>
        <a:solidFill>
          <a:schemeClr val="accent5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>
              <a:latin typeface="Times New Roman" pitchFamily="18" charset="0"/>
              <a:cs typeface="Times New Roman" pitchFamily="18" charset="0"/>
            </a:rPr>
            <a:t>Дотация на выравнивание бюджетной обеспеченности</a:t>
          </a:r>
          <a:endParaRPr lang="ru-RU" sz="1500" kern="1200" dirty="0"/>
        </a:p>
      </dsp:txBody>
      <dsp:txXfrm rot="5400000">
        <a:off x="5301448" y="-2264006"/>
        <a:ext cx="589359" cy="5266944"/>
      </dsp:txXfrm>
    </dsp:sp>
    <dsp:sp modelId="{C6A2EC6E-3D73-4483-B156-95F0303DD2D1}">
      <dsp:nvSpPr>
        <dsp:cNvPr id="0" name=""/>
        <dsp:cNvSpPr/>
      </dsp:nvSpPr>
      <dsp:spPr>
        <a:xfrm>
          <a:off x="0" y="1116"/>
          <a:ext cx="2962656" cy="736698"/>
        </a:xfrm>
        <a:prstGeom prst="roundRect">
          <a:avLst/>
        </a:prstGeom>
        <a:solidFill>
          <a:srgbClr val="FF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18290,1</a:t>
          </a:r>
          <a:endParaRPr lang="ru-RU" sz="3700" kern="1200" dirty="0">
            <a:solidFill>
              <a:schemeClr val="tx1"/>
            </a:solidFill>
          </a:endParaRPr>
        </a:p>
      </dsp:txBody>
      <dsp:txXfrm>
        <a:off x="0" y="1116"/>
        <a:ext cx="2962656" cy="736698"/>
      </dsp:txXfrm>
    </dsp:sp>
    <dsp:sp modelId="{3D007095-B506-48F6-A949-2D746B34988D}">
      <dsp:nvSpPr>
        <dsp:cNvPr id="0" name=""/>
        <dsp:cNvSpPr/>
      </dsp:nvSpPr>
      <dsp:spPr>
        <a:xfrm rot="5400000">
          <a:off x="5301448" y="-1490472"/>
          <a:ext cx="589359" cy="5266944"/>
        </a:xfrm>
        <a:prstGeom prst="round2SameRect">
          <a:avLst/>
        </a:prstGeom>
        <a:solidFill>
          <a:schemeClr val="accent5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>
              <a:latin typeface="Times New Roman" pitchFamily="18" charset="0"/>
              <a:cs typeface="Times New Roman" pitchFamily="18" charset="0"/>
            </a:rPr>
            <a:t>Создание условий для организации досуга и обеспечения жителей поселения услугами организаций культуры</a:t>
          </a:r>
          <a:endParaRPr lang="ru-RU" sz="1500" kern="1200" dirty="0"/>
        </a:p>
      </dsp:txBody>
      <dsp:txXfrm rot="5400000">
        <a:off x="5301448" y="-1490472"/>
        <a:ext cx="589359" cy="5266944"/>
      </dsp:txXfrm>
    </dsp:sp>
    <dsp:sp modelId="{9CC6157C-2025-44FE-B226-05431826BD6A}">
      <dsp:nvSpPr>
        <dsp:cNvPr id="0" name=""/>
        <dsp:cNvSpPr/>
      </dsp:nvSpPr>
      <dsp:spPr>
        <a:xfrm>
          <a:off x="0" y="774650"/>
          <a:ext cx="2962656" cy="736698"/>
        </a:xfrm>
        <a:prstGeom prst="roundRect">
          <a:avLst/>
        </a:prstGeom>
        <a:solidFill>
          <a:srgbClr val="99FF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10250,8</a:t>
          </a:r>
          <a:endParaRPr lang="ru-RU" sz="37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774650"/>
        <a:ext cx="2962656" cy="736698"/>
      </dsp:txXfrm>
    </dsp:sp>
    <dsp:sp modelId="{99440453-3477-46CE-9F3F-D57B717FAB36}">
      <dsp:nvSpPr>
        <dsp:cNvPr id="0" name=""/>
        <dsp:cNvSpPr/>
      </dsp:nvSpPr>
      <dsp:spPr>
        <a:xfrm rot="5400000">
          <a:off x="5301448" y="-716938"/>
          <a:ext cx="589359" cy="5266944"/>
        </a:xfrm>
        <a:prstGeom prst="round2SameRect">
          <a:avLst/>
        </a:prstGeom>
        <a:solidFill>
          <a:schemeClr val="accent5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>
              <a:latin typeface="Times New Roman" pitchFamily="18" charset="0"/>
              <a:cs typeface="Times New Roman" pitchFamily="18" charset="0"/>
            </a:rPr>
            <a:t>Организация в границах поселения </a:t>
          </a:r>
          <a:r>
            <a:rPr lang="ru-RU" sz="1500" b="1" kern="1200" dirty="0" err="1" smtClean="0">
              <a:latin typeface="Times New Roman" pitchFamily="18" charset="0"/>
              <a:cs typeface="Times New Roman" pitchFamily="18" charset="0"/>
            </a:rPr>
            <a:t>электро-,тепло</a:t>
          </a:r>
          <a:r>
            <a:rPr lang="ru-RU" sz="1500" b="1" kern="1200" dirty="0" smtClean="0">
              <a:latin typeface="Times New Roman" pitchFamily="18" charset="0"/>
              <a:cs typeface="Times New Roman" pitchFamily="18" charset="0"/>
            </a:rPr>
            <a:t>-, </a:t>
          </a:r>
          <a:r>
            <a:rPr lang="ru-RU" sz="1500" b="1" kern="1200" dirty="0" err="1" smtClean="0">
              <a:latin typeface="Times New Roman" pitchFamily="18" charset="0"/>
              <a:cs typeface="Times New Roman" pitchFamily="18" charset="0"/>
            </a:rPr>
            <a:t>газо</a:t>
          </a:r>
          <a:r>
            <a:rPr lang="ru-RU" sz="1500" b="1" kern="1200" dirty="0" smtClean="0">
              <a:latin typeface="Times New Roman" pitchFamily="18" charset="0"/>
              <a:cs typeface="Times New Roman" pitchFamily="18" charset="0"/>
            </a:rPr>
            <a:t>- и </a:t>
          </a:r>
          <a:r>
            <a:rPr lang="ru-RU" sz="1500" b="1" kern="1200" dirty="0" err="1" smtClean="0">
              <a:latin typeface="Times New Roman" pitchFamily="18" charset="0"/>
              <a:cs typeface="Times New Roman" pitchFamily="18" charset="0"/>
            </a:rPr>
            <a:t>вододоснабжения</a:t>
          </a:r>
          <a:r>
            <a:rPr lang="ru-RU" sz="1500" b="1" kern="1200" dirty="0" smtClean="0">
              <a:latin typeface="Times New Roman" pitchFamily="18" charset="0"/>
              <a:cs typeface="Times New Roman" pitchFamily="18" charset="0"/>
            </a:rPr>
            <a:t> населения, водоотведения, снабжения населения топливом </a:t>
          </a:r>
          <a:endParaRPr lang="ru-RU" sz="1500" kern="1200" dirty="0"/>
        </a:p>
      </dsp:txBody>
      <dsp:txXfrm rot="5400000">
        <a:off x="5301448" y="-716938"/>
        <a:ext cx="589359" cy="5266944"/>
      </dsp:txXfrm>
    </dsp:sp>
    <dsp:sp modelId="{DE2AD862-376E-4B69-8806-910424F6B95F}">
      <dsp:nvSpPr>
        <dsp:cNvPr id="0" name=""/>
        <dsp:cNvSpPr/>
      </dsp:nvSpPr>
      <dsp:spPr>
        <a:xfrm>
          <a:off x="0" y="1548183"/>
          <a:ext cx="2962656" cy="736698"/>
        </a:xfrm>
        <a:prstGeom prst="roundRect">
          <a:avLst/>
        </a:prstGeom>
        <a:solidFill>
          <a:srgbClr val="FFFF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2 932,6</a:t>
          </a:r>
          <a:endParaRPr lang="ru-RU" sz="3700" kern="1200" dirty="0">
            <a:solidFill>
              <a:schemeClr val="tx1"/>
            </a:solidFill>
          </a:endParaRPr>
        </a:p>
      </dsp:txBody>
      <dsp:txXfrm>
        <a:off x="0" y="1548183"/>
        <a:ext cx="2962656" cy="736698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CADD60-73E6-43E8-ABD1-7386D55B5505}">
      <dsp:nvSpPr>
        <dsp:cNvPr id="0" name=""/>
        <dsp:cNvSpPr/>
      </dsp:nvSpPr>
      <dsp:spPr>
        <a:xfrm rot="5400000">
          <a:off x="5301448" y="-2264006"/>
          <a:ext cx="589359" cy="5266944"/>
        </a:xfrm>
        <a:prstGeom prst="round2SameRect">
          <a:avLst/>
        </a:prstGeom>
        <a:solidFill>
          <a:schemeClr val="accent5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dirty="0" smtClean="0">
              <a:latin typeface="Times New Roman" pitchFamily="18" charset="0"/>
              <a:cs typeface="Times New Roman" pitchFamily="18" charset="0"/>
            </a:rPr>
            <a:t>Полномочия по переселению граждан из ветхого и аварийного жилья</a:t>
          </a:r>
          <a:endParaRPr lang="ru-RU" sz="1700" kern="1200" dirty="0"/>
        </a:p>
      </dsp:txBody>
      <dsp:txXfrm rot="5400000">
        <a:off x="5301448" y="-2264006"/>
        <a:ext cx="589359" cy="5266944"/>
      </dsp:txXfrm>
    </dsp:sp>
    <dsp:sp modelId="{C6A2EC6E-3D73-4483-B156-95F0303DD2D1}">
      <dsp:nvSpPr>
        <dsp:cNvPr id="0" name=""/>
        <dsp:cNvSpPr/>
      </dsp:nvSpPr>
      <dsp:spPr>
        <a:xfrm>
          <a:off x="0" y="1116"/>
          <a:ext cx="2962656" cy="736699"/>
        </a:xfrm>
        <a:prstGeom prst="roundRect">
          <a:avLst/>
        </a:prstGeom>
        <a:solidFill>
          <a:srgbClr val="FFCC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2 673,3</a:t>
          </a:r>
          <a:endParaRPr lang="ru-RU" sz="3700" kern="1200" dirty="0"/>
        </a:p>
      </dsp:txBody>
      <dsp:txXfrm>
        <a:off x="0" y="1116"/>
        <a:ext cx="2962656" cy="736699"/>
      </dsp:txXfrm>
    </dsp:sp>
    <dsp:sp modelId="{3D007095-B506-48F6-A949-2D746B34988D}">
      <dsp:nvSpPr>
        <dsp:cNvPr id="0" name=""/>
        <dsp:cNvSpPr/>
      </dsp:nvSpPr>
      <dsp:spPr>
        <a:xfrm rot="5400000">
          <a:off x="5301448" y="-1490472"/>
          <a:ext cx="589359" cy="5266944"/>
        </a:xfrm>
        <a:prstGeom prst="round2SameRect">
          <a:avLst/>
        </a:prstGeom>
        <a:solidFill>
          <a:schemeClr val="accent5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dirty="0" smtClean="0">
              <a:latin typeface="Times New Roman" pitchFamily="18" charset="0"/>
              <a:cs typeface="Times New Roman" pitchFamily="18" charset="0"/>
            </a:rPr>
            <a:t>На выполнение полномочий по составлению и рассмотрению проекта бюджета поселения</a:t>
          </a:r>
          <a:endParaRPr lang="ru-RU" sz="1700" kern="1200" dirty="0"/>
        </a:p>
      </dsp:txBody>
      <dsp:txXfrm rot="5400000">
        <a:off x="5301448" y="-1490472"/>
        <a:ext cx="589359" cy="5266944"/>
      </dsp:txXfrm>
    </dsp:sp>
    <dsp:sp modelId="{9CC6157C-2025-44FE-B226-05431826BD6A}">
      <dsp:nvSpPr>
        <dsp:cNvPr id="0" name=""/>
        <dsp:cNvSpPr/>
      </dsp:nvSpPr>
      <dsp:spPr>
        <a:xfrm>
          <a:off x="0" y="774650"/>
          <a:ext cx="2962656" cy="736699"/>
        </a:xfrm>
        <a:prstGeom prst="roundRect">
          <a:avLst/>
        </a:prstGeom>
        <a:solidFill>
          <a:srgbClr val="F5E3E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1 860,6</a:t>
          </a:r>
          <a:endParaRPr lang="ru-RU" sz="3700" kern="1200" dirty="0"/>
        </a:p>
      </dsp:txBody>
      <dsp:txXfrm>
        <a:off x="0" y="774650"/>
        <a:ext cx="2962656" cy="736699"/>
      </dsp:txXfrm>
    </dsp:sp>
    <dsp:sp modelId="{99440453-3477-46CE-9F3F-D57B717FAB36}">
      <dsp:nvSpPr>
        <dsp:cNvPr id="0" name=""/>
        <dsp:cNvSpPr/>
      </dsp:nvSpPr>
      <dsp:spPr>
        <a:xfrm rot="5400000">
          <a:off x="5301448" y="-716937"/>
          <a:ext cx="589359" cy="5266944"/>
        </a:xfrm>
        <a:prstGeom prst="round2SameRect">
          <a:avLst/>
        </a:prstGeom>
        <a:solidFill>
          <a:schemeClr val="accent5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b="1" kern="1200" dirty="0" smtClean="0">
              <a:latin typeface="Times New Roman" pitchFamily="18" charset="0"/>
              <a:cs typeface="Times New Roman" pitchFamily="18" charset="0"/>
            </a:rPr>
            <a:t>На выполнение полномочий по дорожной деятельности в отношении автомобильных дорог</a:t>
          </a:r>
          <a:endParaRPr lang="ru-RU" sz="1700" kern="1200" dirty="0"/>
        </a:p>
      </dsp:txBody>
      <dsp:txXfrm rot="5400000">
        <a:off x="5301448" y="-716937"/>
        <a:ext cx="589359" cy="5266944"/>
      </dsp:txXfrm>
    </dsp:sp>
    <dsp:sp modelId="{DE2AD862-376E-4B69-8806-910424F6B95F}">
      <dsp:nvSpPr>
        <dsp:cNvPr id="0" name=""/>
        <dsp:cNvSpPr/>
      </dsp:nvSpPr>
      <dsp:spPr>
        <a:xfrm>
          <a:off x="0" y="1548184"/>
          <a:ext cx="2962656" cy="736699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1851,4</a:t>
          </a:r>
          <a:endParaRPr lang="ru-RU" sz="3700" kern="1200" dirty="0"/>
        </a:p>
      </dsp:txBody>
      <dsp:txXfrm>
        <a:off x="0" y="1548184"/>
        <a:ext cx="2962656" cy="736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0.18171</cdr:x>
      <cdr:y>0</cdr:y>
    </cdr:from>
    <cdr:to>
      <cdr:x>0.50902</cdr:x>
      <cdr:y>0.11429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1438300" y="0"/>
          <a:ext cx="2590757" cy="609625"/>
        </a:xfrm>
        <a:prstGeom xmlns:a="http://schemas.openxmlformats.org/drawingml/2006/main" prst="ellipse">
          <a:avLst/>
        </a:prstGeom>
        <a:solidFill xmlns:a="http://schemas.openxmlformats.org/drawingml/2006/main">
          <a:srgbClr val="CCFFFF"/>
        </a:solidFill>
        <a:ln xmlns:a="http://schemas.openxmlformats.org/drawingml/2006/main">
          <a:noFill/>
        </a:ln>
        <a:effectLst xmlns:a="http://schemas.openxmlformats.org/drawingml/2006/main">
          <a:outerShdw blurRad="50800" dist="25000" dir="5400000" rotWithShape="0">
            <a:srgbClr val="000000">
              <a:alpha val="40000"/>
            </a:srgbClr>
          </a:outerShdw>
        </a:effectLst>
        <a:scene3d xmlns:a="http://schemas.openxmlformats.org/drawingml/2006/main">
          <a:camera prst="orthographicFront"/>
          <a:lightRig rig="flat" dir="t"/>
        </a:scene3d>
        <a:sp3d xmlns:a="http://schemas.openxmlformats.org/drawingml/2006/main" prstMaterial="dkEdge">
          <a:bevelT w="8200" h="38100"/>
        </a:sp3d>
      </cdr:spPr>
      <cdr:style>
        <a:lnRef xmlns:a="http://schemas.openxmlformats.org/drawingml/2006/main" idx="0">
          <a:schemeClr val="lt2">
            <a:hueOff val="0"/>
            <a:satOff val="0"/>
            <a:lumOff val="0"/>
            <a:alphaOff val="0"/>
          </a:schemeClr>
        </a:lnRef>
        <a:fillRef xmlns:a="http://schemas.openxmlformats.org/drawingml/2006/main" idx="2">
          <a:scrgbClr r="0" g="0" b="0"/>
        </a:fillRef>
        <a:effectRef xmlns:a="http://schemas.openxmlformats.org/drawingml/2006/main" idx="1">
          <a:schemeClr val="dk2">
            <a:hueOff val="0"/>
            <a:satOff val="0"/>
            <a:lumOff val="0"/>
            <a:alphaOff val="0"/>
          </a:schemeClr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Lucida Sans Unicode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Lucida Sans Unicode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Lucida Sans Unicode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Lucida Sans Unicode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Lucida Sans Unicode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Lucida Sans Unicode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Lucida Sans Unicode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Lucida Sans Unicode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Lucida Sans Unicode"/>
            </a:defRPr>
          </a:lvl9pPr>
        </a:lstStyle>
        <a:p xmlns:a="http://schemas.openxmlformats.org/drawingml/2006/main">
          <a:pPr algn="ctr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36,1млн.р.-6,0%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0.29843</cdr:x>
      <cdr:y>0.11429</cdr:y>
    </cdr:from>
    <cdr:to>
      <cdr:x>0.46656</cdr:x>
      <cdr:y>0.15712</cdr:y>
    </cdr:to>
    <cdr:sp macro="" textlink="">
      <cdr:nvSpPr>
        <cdr:cNvPr id="5" name="Стрелка вправо 4"/>
        <cdr:cNvSpPr/>
      </cdr:nvSpPr>
      <cdr:spPr>
        <a:xfrm xmlns:a="http://schemas.openxmlformats.org/drawingml/2006/main" rot="21305275">
          <a:off x="2362163" y="609625"/>
          <a:ext cx="1330799" cy="228456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0.34958</cdr:x>
      <cdr:y>0.76212</cdr:y>
    </cdr:from>
    <cdr:to>
      <cdr:x>0.45612</cdr:x>
      <cdr:y>0.77252</cdr:y>
    </cdr:to>
    <cdr:sp macro="" textlink="">
      <cdr:nvSpPr>
        <cdr:cNvPr id="3" name="Стрелка вправо 2"/>
        <cdr:cNvSpPr/>
      </cdr:nvSpPr>
      <cdr:spPr>
        <a:xfrm xmlns:a="http://schemas.openxmlformats.org/drawingml/2006/main" rot="21261273">
          <a:off x="2743703" y="3774804"/>
          <a:ext cx="836191" cy="51465"/>
        </a:xfrm>
        <a:prstGeom xmlns:a="http://schemas.openxmlformats.org/drawingml/2006/main" prst="rightArrow">
          <a:avLst/>
        </a:prstGeom>
        <a:ln xmlns:a="http://schemas.openxmlformats.org/drawingml/2006/main" w="38100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0.35922</cdr:x>
      <cdr:y>0.67692</cdr:y>
    </cdr:from>
    <cdr:to>
      <cdr:x>0.43668</cdr:x>
      <cdr:y>0.74528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2819400" y="3352800"/>
          <a:ext cx="607933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  <a:scene3d>
            <a:camera prst="orthographicFront"/>
            <a:lightRig rig="brightRoom" dir="t"/>
          </a:scene3d>
          <a:sp3d contourW="6350" prstMaterial="plastic">
            <a:bevelT w="20320" h="20320" prst="angle"/>
            <a:contourClr>
              <a:schemeClr val="accent1">
                <a:tint val="100000"/>
                <a:shade val="100000"/>
                <a:hueMod val="100000"/>
                <a:satMod val="100000"/>
              </a:schemeClr>
            </a:contourClr>
          </a:sp3d>
        </a:bodyPr>
        <a:lstStyle xmlns:a="http://schemas.openxmlformats.org/drawingml/2006/main"/>
        <a:p xmlns:a="http://schemas.openxmlformats.org/drawingml/2006/main">
          <a:pPr algn="ctr"/>
          <a:r>
            <a:rPr lang="ru-RU" sz="1600" b="1" cap="all" dirty="0" smtClean="0">
              <a:ln/>
              <a:solidFill>
                <a:schemeClr val="tx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rPr>
            <a:t>+6,8</a:t>
          </a:r>
          <a:endParaRPr lang="ru-RU" sz="1600" b="1" cap="all" spc="0" dirty="0">
            <a:ln/>
            <a:solidFill>
              <a:schemeClr val="tx1"/>
            </a:solidFill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10000" stA="55000" endPos="48000" dist="500" dir="5400000" sy="-100000" algn="bl" rotWithShape="0"/>
            </a:effectLst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0.34944</cdr:x>
      <cdr:y>0.64176</cdr:y>
    </cdr:from>
    <cdr:to>
      <cdr:x>0.45603</cdr:x>
      <cdr:y>0.65099</cdr:y>
    </cdr:to>
    <cdr:sp macro="" textlink="">
      <cdr:nvSpPr>
        <cdr:cNvPr id="11" name="Стрелка вправо 10"/>
        <cdr:cNvSpPr/>
      </cdr:nvSpPr>
      <cdr:spPr>
        <a:xfrm xmlns:a="http://schemas.openxmlformats.org/drawingml/2006/main" rot="21149668">
          <a:off x="2742602" y="3178644"/>
          <a:ext cx="836604" cy="45719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0F6FC6"/>
        </a:solidFill>
        <a:ln xmlns:a="http://schemas.openxmlformats.org/drawingml/2006/main" w="38100" cap="flat" cmpd="sng" algn="ctr">
          <a:solidFill>
            <a:srgbClr val="0F6FC6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Gill Sans MT"/>
            </a:defRPr>
          </a:lvl1pPr>
          <a:lvl2pPr marL="457200" indent="0">
            <a:defRPr sz="1100">
              <a:solidFill>
                <a:sysClr val="window" lastClr="FFFFFF"/>
              </a:solidFill>
              <a:latin typeface="Gill Sans MT"/>
            </a:defRPr>
          </a:lvl2pPr>
          <a:lvl3pPr marL="914400" indent="0">
            <a:defRPr sz="1100">
              <a:solidFill>
                <a:sysClr val="window" lastClr="FFFFFF"/>
              </a:solidFill>
              <a:latin typeface="Gill Sans MT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Gill Sans MT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Gill Sans MT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Gill Sans MT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Gill Sans MT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Gill Sans MT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Gill Sans MT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0.34951</cdr:x>
      <cdr:y>0.55385</cdr:y>
    </cdr:from>
    <cdr:to>
      <cdr:x>0.44191</cdr:x>
      <cdr:y>0.6222</cdr:y>
    </cdr:to>
    <cdr:sp macro="" textlink="">
      <cdr:nvSpPr>
        <cdr:cNvPr id="12" name="Прямоугольник 11"/>
        <cdr:cNvSpPr/>
      </cdr:nvSpPr>
      <cdr:spPr>
        <a:xfrm xmlns:a="http://schemas.openxmlformats.org/drawingml/2006/main">
          <a:off x="2743200" y="2743200"/>
          <a:ext cx="725160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  <a:scene3d>
            <a:camera prst="orthographicFront"/>
            <a:lightRig rig="brightRoom" dir="t"/>
          </a:scene3d>
          <a:sp3d contourW="6350" prstMaterial="plastic">
            <a:bevelT w="20320" h="20320" prst="angle"/>
            <a:contourClr>
              <a:srgbClr val="0F6FC6">
                <a:tint val="100000"/>
                <a:shade val="100000"/>
                <a:hueMod val="100000"/>
                <a:satMod val="100000"/>
              </a:srgbClr>
            </a:contourClr>
          </a:sp3d>
        </a:bodyPr>
        <a:lstStyle xmlns:a="http://schemas.openxmlformats.org/drawingml/2006/main">
          <a:lvl1pPr marL="0" indent="0">
            <a:defRPr sz="1100">
              <a:latin typeface="Gill Sans MT"/>
            </a:defRPr>
          </a:lvl1pPr>
          <a:lvl2pPr marL="457200" indent="0">
            <a:defRPr sz="1100">
              <a:latin typeface="Gill Sans MT"/>
            </a:defRPr>
          </a:lvl2pPr>
          <a:lvl3pPr marL="914400" indent="0">
            <a:defRPr sz="1100">
              <a:latin typeface="Gill Sans MT"/>
            </a:defRPr>
          </a:lvl3pPr>
          <a:lvl4pPr marL="1371600" indent="0">
            <a:defRPr sz="1100">
              <a:latin typeface="Gill Sans MT"/>
            </a:defRPr>
          </a:lvl4pPr>
          <a:lvl5pPr marL="1828800" indent="0">
            <a:defRPr sz="1100">
              <a:latin typeface="Gill Sans MT"/>
            </a:defRPr>
          </a:lvl5pPr>
          <a:lvl6pPr marL="2286000" indent="0">
            <a:defRPr sz="1100">
              <a:latin typeface="Gill Sans MT"/>
            </a:defRPr>
          </a:lvl6pPr>
          <a:lvl7pPr marL="2743200" indent="0">
            <a:defRPr sz="1100">
              <a:latin typeface="Gill Sans MT"/>
            </a:defRPr>
          </a:lvl7pPr>
          <a:lvl8pPr marL="3200400" indent="0">
            <a:defRPr sz="1100">
              <a:latin typeface="Gill Sans MT"/>
            </a:defRPr>
          </a:lvl8pPr>
          <a:lvl9pPr marL="3657600" indent="0">
            <a:defRPr sz="1100">
              <a:latin typeface="Gill Sans MT"/>
            </a:defRPr>
          </a:lvl9pPr>
        </a:lstStyle>
        <a:p xmlns:a="http://schemas.openxmlformats.org/drawingml/2006/main">
          <a:pPr algn="ctr"/>
          <a:r>
            <a:rPr lang="ru-RU" sz="1600" b="1" cap="all" dirty="0" smtClean="0">
              <a:ln/>
              <a:effectLst>
                <a:outerShdw blurRad="19685" dist="12700" dir="5400000" algn="tl" rotWithShape="0">
                  <a:srgbClr val="0F6FC6">
                    <a:satMod val="130000"/>
                    <a:alpha val="60000"/>
                  </a:srgb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  <a:cs typeface="Arial" pitchFamily="34" charset="0"/>
            </a:rPr>
            <a:t>+39,8</a:t>
          </a:r>
          <a:endParaRPr lang="ru-RU" sz="1600" b="1" cap="all" spc="0" dirty="0">
            <a:ln/>
            <a:solidFill>
              <a:sysClr val="windowText" lastClr="000000"/>
            </a:solidFill>
            <a:effectLst>
              <a:outerShdw blurRad="19685" dist="12700" dir="5400000" algn="tl" rotWithShape="0">
                <a:srgbClr val="0F6FC6">
                  <a:satMod val="130000"/>
                  <a:alpha val="60000"/>
                </a:srgbClr>
              </a:outerShdw>
              <a:reflection blurRad="10000" stA="55000" endPos="48000" dist="500" dir="5400000" sy="-100000" algn="bl" rotWithShape="0"/>
            </a:effectLst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0.84466</cdr:x>
      <cdr:y>0</cdr:y>
    </cdr:from>
    <cdr:to>
      <cdr:x>1</cdr:x>
      <cdr:y>0.11429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29400" y="0"/>
          <a:ext cx="12192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Млн. руб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0.13462</cdr:x>
      <cdr:y>0.85714</cdr:y>
    </cdr:from>
    <cdr:to>
      <cdr:x>0.25962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66800" y="4572000"/>
          <a:ext cx="990600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Всего</a:t>
          </a:r>
        </a:p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92,2 %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0.32692</cdr:x>
      <cdr:y>0.85714</cdr:y>
    </cdr:from>
    <cdr:to>
      <cdr:x>0.57692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590800" y="4572000"/>
          <a:ext cx="1981200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Средства района 98,9 %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0.61538</cdr:x>
      <cdr:y>0.85714</cdr:y>
    </cdr:from>
    <cdr:to>
      <cdr:x>0.81731</cdr:x>
      <cdr:y>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876800" y="4572000"/>
          <a:ext cx="1600200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Средства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края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88,2 %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0.35563</cdr:x>
      <cdr:y>0.32394</cdr:y>
    </cdr:from>
    <cdr:to>
      <cdr:x>0.6503</cdr:x>
      <cdr:y>0.53521</cdr:y>
    </cdr:to>
    <cdr:sp macro="" textlink="">
      <cdr:nvSpPr>
        <cdr:cNvPr id="5" name="Блок-схема: альтернативный процесс 4"/>
        <cdr:cNvSpPr/>
      </cdr:nvSpPr>
      <cdr:spPr>
        <a:xfrm xmlns:a="http://schemas.openxmlformats.org/drawingml/2006/main">
          <a:off x="2667000" y="1752600"/>
          <a:ext cx="2209833" cy="1143009"/>
        </a:xfrm>
        <a:prstGeom xmlns:a="http://schemas.openxmlformats.org/drawingml/2006/main" prst="flowChartAlternateProcess">
          <a:avLst/>
        </a:prstGeom>
        <a:solidFill xmlns:a="http://schemas.openxmlformats.org/drawingml/2006/main">
          <a:schemeClr val="accent3">
            <a:lumMod val="40000"/>
            <a:lumOff val="6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52 422,1</a:t>
          </a:r>
        </a:p>
        <a:p xmlns:a="http://schemas.openxmlformats.org/drawingml/2006/main">
          <a:pPr algn="ctr"/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руб.</a:t>
          </a:r>
          <a:endParaRPr lang="ru-RU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0.68627</cdr:x>
      <cdr:y>0.58571</cdr:y>
    </cdr:from>
    <cdr:to>
      <cdr:x>0.81372</cdr:x>
      <cdr:y>0.65714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334000" y="3124200"/>
          <a:ext cx="990593" cy="381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73965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0.63717</cdr:x>
      <cdr:y>0.18667</cdr:y>
    </cdr:from>
    <cdr:to>
      <cdr:x>0.74336</cdr:x>
      <cdr:y>0.25333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5486400" y="1066800"/>
          <a:ext cx="91440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rnd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0.43363</cdr:x>
      <cdr:y>0.18919</cdr:y>
    </cdr:from>
    <cdr:to>
      <cdr:x>0.52212</cdr:x>
      <cdr:y>0.24324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733800" y="1066800"/>
          <a:ext cx="762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0.28571</cdr:x>
      <cdr:y>0.19512</cdr:y>
    </cdr:from>
    <cdr:to>
      <cdr:x>0.35237</cdr:x>
      <cdr:y>0.24966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286000" y="1016000"/>
          <a:ext cx="533346" cy="2839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1.18228E-7</cdr:x>
      <cdr:y>0.32877</cdr:y>
    </cdr:from>
    <cdr:to>
      <cdr:x>0.15044</cdr:x>
      <cdr:y>0.43836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" y="1828800"/>
          <a:ext cx="1272452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800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8050"/>
            <a:ext cx="5453062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800" y="9432925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CF2C45-9DC2-427B-8263-2E7A728C0D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67547D-49FD-453E-9CF6-630967AC344E}" type="slidenum">
              <a:rPr lang="ru-RU" smtClean="0">
                <a:solidFill>
                  <a:srgbClr val="000000"/>
                </a:solidFill>
              </a:rPr>
              <a:pPr/>
              <a:t>1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Бюджет Ординского муниципального района на 2014-2016 годы сформирован в рамках трехлетнего бюджета Ординского муниципального района.</a:t>
            </a:r>
          </a:p>
          <a:p>
            <a:r>
              <a:rPr lang="ru-RU" smtClean="0"/>
              <a:t>Основные характеристики проекта бюджета Ординского муниципального района (районного бюджета) на 2014-2016 годы выглядят следующим образом:</a:t>
            </a:r>
          </a:p>
          <a:p>
            <a:r>
              <a:rPr lang="ru-RU" smtClean="0"/>
              <a:t>Год                2014 год          2015 год          2016 год</a:t>
            </a:r>
          </a:p>
          <a:p>
            <a:r>
              <a:rPr lang="ru-RU" smtClean="0"/>
              <a:t>Доходы   416 649,20т.р.  405 462,33т.р.  411 916,23т.р.</a:t>
            </a:r>
          </a:p>
          <a:p>
            <a:r>
              <a:rPr lang="ru-RU" smtClean="0"/>
              <a:t>Расходы  416 649,20т.р.  405 462,33т.р.  411 916,23т.р.</a:t>
            </a:r>
          </a:p>
          <a:p>
            <a:r>
              <a:rPr lang="ru-RU" smtClean="0"/>
              <a:t>Дефицит           0                     0                     0</a:t>
            </a:r>
          </a:p>
          <a:p>
            <a:r>
              <a:rPr lang="ru-RU" smtClean="0"/>
              <a:t>Бюджет района на 2014 -2016 годы сбалансирован. </a:t>
            </a:r>
          </a:p>
          <a:p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434A11-8B0D-4039-8F01-FB768648EA29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5842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В составе источников финансирования бюджета на 2014 год предусмотрены средства, поступающие от возврата выданных ранее ссуд по программе «Сельский дом» в сумме 0,18 млн. руб.</a:t>
            </a:r>
          </a:p>
        </p:txBody>
      </p:sp>
      <p:sp>
        <p:nvSpPr>
          <p:cNvPr id="35843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32736F-11AB-49CD-81CB-4CACE1D94919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350565-6DEF-4933-8EC0-2DC24F832C60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8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50179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36D61E-482D-4D8B-AEC8-524AF8035225}" type="slidenum">
              <a:rPr lang="ru-RU" smtClean="0"/>
              <a:pPr/>
              <a:t>28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3FFA3FA-BC40-490D-A8FB-EECF2BD2C2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2C7E58D-FE90-4810-AFBD-39CFBADB14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A25961D-3C9E-42FD-B070-58D5989241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8652B-4A54-4D0D-B2C5-AA55548185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83B5D-41A7-4C61-937D-30CDBD2C9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6DCC1-5420-4A93-A6DF-FE64FB3A91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764E4-F4E2-4F3D-87A0-C944E17DCC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97DDBD0-7EE4-4D58-BBAA-91E276891C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656DA8B-C598-409C-9EC9-8FEDB1DD64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CD7C62F-4649-45D8-BD5A-5EDFBC9E4C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B6C5F48-BCD6-413B-A899-06D51A4319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2C49CF9-EE60-4544-B962-662AACBD79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A914E2F-6700-4FFA-A1F6-20D6011395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C031410-2C29-408C-A7A4-A575A8BB97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1AB590-0D65-4F1A-A09A-2026C10D89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B6FF6957-10C6-4C3A-A786-5F221E0FBAC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7.xml"/><Relationship Id="rId3" Type="http://schemas.openxmlformats.org/officeDocument/2006/relationships/diagramLayout" Target="../diagrams/layout6.xml"/><Relationship Id="rId7" Type="http://schemas.openxmlformats.org/officeDocument/2006/relationships/diagramLayout" Target="../diagrams/layout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7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Relationship Id="rId9" Type="http://schemas.openxmlformats.org/officeDocument/2006/relationships/diagramColors" Target="../diagrams/colors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0.xml"/><Relationship Id="rId3" Type="http://schemas.openxmlformats.org/officeDocument/2006/relationships/diagramLayout" Target="../diagrams/layout9.xml"/><Relationship Id="rId7" Type="http://schemas.openxmlformats.org/officeDocument/2006/relationships/diagramLayout" Target="../diagrams/layout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3.xml"/><Relationship Id="rId6" Type="http://schemas.openxmlformats.org/officeDocument/2006/relationships/diagramData" Target="../diagrams/data10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10" Type="http://schemas.microsoft.com/office/2007/relationships/diagramDrawing" Target="../diagrams/drawing8.xml"/><Relationship Id="rId4" Type="http://schemas.openxmlformats.org/officeDocument/2006/relationships/diagramQuickStyle" Target="../diagrams/quickStyle9.xml"/><Relationship Id="rId9" Type="http://schemas.openxmlformats.org/officeDocument/2006/relationships/diagramColors" Target="../diagrams/colors10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2.xml"/><Relationship Id="rId3" Type="http://schemas.openxmlformats.org/officeDocument/2006/relationships/diagramLayout" Target="../diagrams/layout11.xml"/><Relationship Id="rId7" Type="http://schemas.openxmlformats.org/officeDocument/2006/relationships/diagramLayout" Target="../diagrams/layout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3.xml"/><Relationship Id="rId6" Type="http://schemas.openxmlformats.org/officeDocument/2006/relationships/diagramData" Target="../diagrams/data12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10" Type="http://schemas.microsoft.com/office/2007/relationships/diagramDrawing" Target="../diagrams/drawing10.xml"/><Relationship Id="rId4" Type="http://schemas.openxmlformats.org/officeDocument/2006/relationships/diagramQuickStyle" Target="../diagrams/quickStyle11.xml"/><Relationship Id="rId9" Type="http://schemas.openxmlformats.org/officeDocument/2006/relationships/diagramColors" Target="../diagrams/colors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4.xml"/><Relationship Id="rId13" Type="http://schemas.openxmlformats.org/officeDocument/2006/relationships/diagramColors" Target="../diagrams/colors15.xml"/><Relationship Id="rId3" Type="http://schemas.openxmlformats.org/officeDocument/2006/relationships/diagramLayout" Target="../diagrams/layout13.xml"/><Relationship Id="rId7" Type="http://schemas.openxmlformats.org/officeDocument/2006/relationships/diagramLayout" Target="../diagrams/layout14.xml"/><Relationship Id="rId12" Type="http://schemas.openxmlformats.org/officeDocument/2006/relationships/diagramQuickStyle" Target="../diagrams/quickStyle15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3.xml"/><Relationship Id="rId6" Type="http://schemas.openxmlformats.org/officeDocument/2006/relationships/diagramData" Target="../diagrams/data14.xml"/><Relationship Id="rId11" Type="http://schemas.openxmlformats.org/officeDocument/2006/relationships/diagramLayout" Target="../diagrams/layout15.xml"/><Relationship Id="rId5" Type="http://schemas.openxmlformats.org/officeDocument/2006/relationships/diagramColors" Target="../diagrams/colors13.xml"/><Relationship Id="rId10" Type="http://schemas.openxmlformats.org/officeDocument/2006/relationships/diagramData" Target="../diagrams/data15.xml"/><Relationship Id="rId4" Type="http://schemas.openxmlformats.org/officeDocument/2006/relationships/diagramQuickStyle" Target="../diagrams/quickStyle13.xml"/><Relationship Id="rId9" Type="http://schemas.openxmlformats.org/officeDocument/2006/relationships/diagramColors" Target="../diagrams/colors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1.xls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4400" y="6172200"/>
            <a:ext cx="457200" cy="476250"/>
          </a:xfrm>
          <a:noFill/>
        </p:spPr>
        <p:txBody>
          <a:bodyPr>
            <a:normAutofit/>
          </a:bodyPr>
          <a:lstStyle/>
          <a:p>
            <a:fld id="{EEE4B89B-B856-40C4-9077-82A13AD55D2F}" type="slidenum">
              <a:rPr lang="ru-RU" smtClean="0">
                <a:solidFill>
                  <a:srgbClr val="000000"/>
                </a:solidFill>
              </a:rPr>
              <a:pPr/>
              <a:t>1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8434" name="Text Box 5"/>
          <p:cNvSpPr txBox="1">
            <a:spLocks noChangeArrowheads="1"/>
          </p:cNvSpPr>
          <p:nvPr/>
        </p:nvSpPr>
        <p:spPr bwMode="auto">
          <a:xfrm>
            <a:off x="533400" y="4191000"/>
            <a:ext cx="8077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700" b="1">
                <a:solidFill>
                  <a:srgbClr val="000000"/>
                </a:solidFill>
              </a:rPr>
              <a:t>12 апреля 2011 г.</a:t>
            </a:r>
          </a:p>
        </p:txBody>
      </p:sp>
      <p:sp>
        <p:nvSpPr>
          <p:cNvPr id="2052" name="Rectangle 9"/>
          <p:cNvSpPr>
            <a:spLocks noChangeArrowheads="1"/>
          </p:cNvSpPr>
          <p:nvPr/>
        </p:nvSpPr>
        <p:spPr bwMode="auto">
          <a:xfrm>
            <a:off x="1066800" y="533400"/>
            <a:ext cx="7924800" cy="61722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39999">
                <a:schemeClr val="bg1"/>
              </a:gs>
              <a:gs pos="70000">
                <a:srgbClr val="D9D9FF"/>
              </a:gs>
              <a:gs pos="100000">
                <a:srgbClr val="EFEFFF"/>
              </a:gs>
            </a:gsLst>
            <a:lin ang="5400000" scaled="0"/>
            <a:tileRect r="-100000" b="-100000"/>
          </a:gra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Отчёт </a:t>
            </a: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об исполнении бюджета </a:t>
            </a: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Ординского </a:t>
            </a: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муниципального района </a:t>
            </a: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за 2019 год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4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dirty="0">
              <a:solidFill>
                <a:srgbClr val="000000"/>
              </a:solidFill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990600" y="4648200"/>
            <a:ext cx="80010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i="1" dirty="0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докладчик – начальник управления финансов администрации Ординского муниципального </a:t>
            </a:r>
            <a:r>
              <a:rPr lang="ru-RU" sz="2400" b="1" i="1" dirty="0" smtClean="0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округа </a:t>
            </a:r>
            <a:r>
              <a:rPr lang="ru-RU" sz="2400" b="1" i="1" dirty="0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err="1">
                <a:solidFill>
                  <a:srgbClr val="333399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А.В.Буторина</a:t>
            </a:r>
            <a:endParaRPr lang="ru-RU" sz="2400" b="1" i="1" dirty="0">
              <a:solidFill>
                <a:srgbClr val="333399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  <a:defRPr/>
            </a:pPr>
            <a:endParaRPr lang="ru-RU" sz="2000" b="1" dirty="0">
              <a:solidFill>
                <a:srgbClr val="333399">
                  <a:lumMod val="75000"/>
                </a:srgb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848600" cy="792162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Муниципальные предприятия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143000" y="3581400"/>
            <a:ext cx="7543800" cy="2773363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МУП «Центральная районная аптека» - 20,4 тыс. руб.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МП  «Бюро технической инвентаризации» - убыток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2534" name="Номер слайда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52F6C4FB-16AF-4A52-9866-7B92D759A9F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1066800" y="1828800"/>
            <a:ext cx="7772400" cy="1600200"/>
          </a:xfrm>
          <a:prstGeom prst="down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Поступило в доход района  20,4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/>
          </p:nvPr>
        </p:nvGraphicFramePr>
        <p:xfrm>
          <a:off x="990600" y="1066800"/>
          <a:ext cx="8001000" cy="5470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C6DCC1-5420-4A93-A6DF-FE64FB3A9104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43001" y="228600"/>
            <a:ext cx="7848600" cy="642938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Структура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доходов за 2019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1228700" y="1219200"/>
          <a:ext cx="7915300" cy="5334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066800" y="0"/>
            <a:ext cx="8077200" cy="121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indent="-342900" algn="ctr" defTabSz="914400" rtl="0" eaLnBrk="1" fontAlgn="base" latinLnBrk="0" hangingPunct="1">
              <a:lnSpc>
                <a:spcPts val="35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Сравнительная таблица собственных доходов за 2018-2019 годы, млн.</a:t>
            </a:r>
            <a:r>
              <a:rPr kumimoji="0" lang="ru-RU" sz="3600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руб.</a:t>
            </a:r>
            <a:endParaRPr kumimoji="0" lang="ru-RU" sz="36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FFA3FA-BC40-490D-A8FB-EECF2BD2C2A4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43000"/>
          </a:xfrm>
        </p:spPr>
        <p:txBody>
          <a:bodyPr>
            <a:noAutofit/>
          </a:bodyPr>
          <a:lstStyle/>
          <a:p>
            <a:pPr algn="ctr">
              <a:lnSpc>
                <a:spcPts val="3500"/>
              </a:lnSpc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Сравнительная таблица безвозмездных поступлений за 2018-2019 годы,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млн. руб.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8652B-4A54-4D0D-B2C5-AA55548185D3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type="tbl" idx="1"/>
          </p:nvPr>
        </p:nvGraphicFramePr>
        <p:xfrm>
          <a:off x="1066800" y="1676400"/>
          <a:ext cx="7848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Овал 5"/>
          <p:cNvSpPr/>
          <p:nvPr/>
        </p:nvSpPr>
        <p:spPr>
          <a:xfrm>
            <a:off x="2362200" y="1524000"/>
            <a:ext cx="2590757" cy="609625"/>
          </a:xfrm>
          <a:prstGeom prst="ellipse">
            <a:avLst/>
          </a:prstGeom>
          <a:solidFill>
            <a:srgbClr val="CCFFFF"/>
          </a:solidFill>
          <a:ln>
            <a:noFill/>
          </a:ln>
          <a:effectLst>
            <a:outerShdw blurRad="50800" dist="25000" dir="5400000" rotWithShape="0">
              <a:srgbClr val="000000">
                <a:alpha val="40000"/>
              </a:srgbClr>
            </a:outerShdw>
          </a:effectLst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33,8млн.р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.-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6,9%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391400" cy="990600"/>
          </a:xfrm>
          <a:noFill/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поступления доходов за 2019 год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ph type="tbl" idx="1"/>
          </p:nvPr>
        </p:nvGraphicFramePr>
        <p:xfrm>
          <a:off x="762000" y="1295400"/>
          <a:ext cx="8077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BEE8652B-4A54-4D0D-B2C5-AA55548185D3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781800" y="1524000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Млн.руб.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8077200" cy="5334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поступления собственных доходов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8652B-4A54-4D0D-B2C5-AA55548185D3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graphicFrame>
        <p:nvGraphicFramePr>
          <p:cNvPr id="6" name="Group 140"/>
          <p:cNvGraphicFramePr>
            <a:graphicFrameLocks noGrp="1"/>
          </p:cNvGraphicFramePr>
          <p:nvPr>
            <p:ph type="tbl" idx="1"/>
          </p:nvPr>
        </p:nvGraphicFramePr>
        <p:xfrm>
          <a:off x="1142998" y="1047924"/>
          <a:ext cx="7848602" cy="5438462"/>
        </p:xfrm>
        <a:graphic>
          <a:graphicData uri="http://schemas.openxmlformats.org/drawingml/2006/table">
            <a:tbl>
              <a:tblPr/>
              <a:tblGrid>
                <a:gridCol w="3134537"/>
                <a:gridCol w="1346898"/>
                <a:gridCol w="1049962"/>
                <a:gridCol w="1270725"/>
                <a:gridCol w="1046480"/>
              </a:tblGrid>
              <a:tr h="476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Поступило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6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НДФЛ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24 437,8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25 841,8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1 404,0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105,8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80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Акцизы на нефтепродукты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3 758,0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3 535,3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-222,7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94,1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59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Налоги на совокупный доход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4 304,2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4 653,2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349,0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108,1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2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Транспортный налог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6 586,1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486,1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108,0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35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Государственная пошлина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1 218,5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1 323,8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105,3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108,7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35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Доходы от использования имущества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61 982,5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62 144,0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161,5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100,3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2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Плата за негативное воздействие на окружающую среду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167,0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-33,0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83,4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35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 Доходы от оказания платных услуг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342,3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349,6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102,1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22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 Доходы от продажи имущества и земельных участков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832,6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910,7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78,1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109,4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35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 Штрафы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3 938,4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4 076,9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138,5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35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 Прочие неналоговые доходы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65,3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148,3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35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107 158,3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109 653,7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2 495,4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102,3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543800" y="6858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143000" y="304800"/>
            <a:ext cx="7848600" cy="715962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Кассовое исполнение расходов за 2019 год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Диаграмма 11"/>
          <p:cNvGraphicFramePr>
            <a:graphicFrameLocks noGrp="1"/>
          </p:cNvGraphicFramePr>
          <p:nvPr>
            <p:ph type="chart" idx="1"/>
          </p:nvPr>
        </p:nvGraphicFramePr>
        <p:xfrm>
          <a:off x="990600" y="990600"/>
          <a:ext cx="7924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E683B5D-41A7-4C61-937D-30CDBD2C908A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1223963" y="228600"/>
            <a:ext cx="7462837" cy="533400"/>
          </a:xfrm>
        </p:spPr>
        <p:txBody>
          <a:bodyPr>
            <a:noAutofit/>
          </a:bodyPr>
          <a:lstStyle/>
          <a:p>
            <a:pPr algn="ctr"/>
            <a:r>
              <a:rPr lang="ru-RU" alt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Расходы бюджета</a:t>
            </a:r>
            <a:endParaRPr lang="ru-RU" altLang="ru-RU" sz="3600" b="1" dirty="0" smtClean="0"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2188" name="Group 140"/>
          <p:cNvGraphicFramePr>
            <a:graphicFrameLocks noGrp="1"/>
          </p:cNvGraphicFramePr>
          <p:nvPr>
            <p:ph idx="1"/>
          </p:nvPr>
        </p:nvGraphicFramePr>
        <p:xfrm>
          <a:off x="990598" y="990602"/>
          <a:ext cx="8001002" cy="5638263"/>
        </p:xfrm>
        <a:graphic>
          <a:graphicData uri="http://schemas.openxmlformats.org/drawingml/2006/table">
            <a:tbl>
              <a:tblPr/>
              <a:tblGrid>
                <a:gridCol w="3195402"/>
                <a:gridCol w="1224200"/>
                <a:gridCol w="1066800"/>
                <a:gridCol w="1371600"/>
                <a:gridCol w="1143000"/>
              </a:tblGrid>
              <a:tr h="4571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</a:t>
                      </a:r>
                    </a:p>
                  </a:txBody>
                  <a:tcPr marL="91450" marR="91450" marT="45717" marB="45717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Кассовые расходы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Невыполнение  плана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</a:p>
                  </a:txBody>
                  <a:tcPr marL="68587" marR="68587" marT="0" marB="0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63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Общегосударственные расходы</a:t>
                      </a:r>
                    </a:p>
                  </a:txBody>
                  <a:tcPr marL="91450" marR="91450" marT="45717" marB="45717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63 150,2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62 481,6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-668,6</a:t>
                      </a: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98,9</a:t>
                      </a: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576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1450" marR="91450" marT="45717" marB="45717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6 434,2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6 434,2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36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Национальная экономика</a:t>
                      </a:r>
                    </a:p>
                  </a:txBody>
                  <a:tcPr marL="91450" marR="91450" marT="45717" marB="45717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64 818,7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62 186,8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2 631,9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95,9</a:t>
                      </a: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063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 marL="91450" marR="91450" marT="45717" marB="45717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63 675,9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45 685,5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17 990,4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71,8</a:t>
                      </a: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36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Образование</a:t>
                      </a:r>
                    </a:p>
                  </a:txBody>
                  <a:tcPr marL="91450" marR="91450" marT="45717" marB="45717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364 760,1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345 873,1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18 887,0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94,8</a:t>
                      </a: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09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</a:p>
                  </a:txBody>
                  <a:tcPr marL="91450" marR="91450" marT="45717" marB="45717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25 713,3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25 713,3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36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</a:p>
                  </a:txBody>
                  <a:tcPr marL="91450" marR="91450" marT="45717" marB="45717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1 331,7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1 331,7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36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marL="91450" marR="91450" marT="45717" marB="45717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51 694,1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38 896,0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12 798,1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75,2</a:t>
                      </a: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36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L="91450" marR="91450" marT="45717" marB="45717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16 866,2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16 866,2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36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</a:p>
                  </a:txBody>
                  <a:tcPr marL="91450" marR="91450" marT="45717" marB="45717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1 275,4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1 275,4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36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</a:t>
                      </a:r>
                    </a:p>
                  </a:txBody>
                  <a:tcPr marL="91450" marR="91450" marT="45717" marB="45717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18 290,1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18 290,1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36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 marL="91450" marR="91450" marT="45717" marB="45717" anchor="ctr" horzOverflow="overflow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678 009,7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7620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625 033,8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52 975,9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92,2</a:t>
                      </a:r>
                    </a:p>
                  </a:txBody>
                  <a:tcPr marT="762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82000" y="685800"/>
            <a:ext cx="8547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200" dirty="0" smtClean="0"/>
              <a:t>.</a:t>
            </a:r>
            <a:endParaRPr lang="ru-RU" sz="1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DDBD0-7EE4-4D58-BBAA-91E276891CBF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095488" cy="868362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направления расходов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DDBD0-7EE4-4D58-BBAA-91E276891CBF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graphicFrame>
        <p:nvGraphicFramePr>
          <p:cNvPr id="16" name="Схема 15"/>
          <p:cNvGraphicFramePr/>
          <p:nvPr/>
        </p:nvGraphicFramePr>
        <p:xfrm>
          <a:off x="609600" y="1371600"/>
          <a:ext cx="8001000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0" name="Схема 19"/>
          <p:cNvGraphicFramePr/>
          <p:nvPr/>
        </p:nvGraphicFramePr>
        <p:xfrm>
          <a:off x="609600" y="4114800"/>
          <a:ext cx="8001000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543800" cy="9144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Обеспечение оказания муниципальных услуг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Рисунок SmartArt 7"/>
          <p:cNvGraphicFramePr>
            <a:graphicFrameLocks noGrp="1"/>
          </p:cNvGraphicFramePr>
          <p:nvPr>
            <p:ph type="dgm" idx="1"/>
          </p:nvPr>
        </p:nvGraphicFramePr>
        <p:xfrm>
          <a:off x="1066800" y="2133600"/>
          <a:ext cx="76200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08C6DCC1-5420-4A93-A6DF-FE64FB3A9104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848600" y="990600"/>
            <a:ext cx="11057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28601"/>
            <a:ext cx="7848600" cy="762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Отчет представлен во исполнение: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endParaRPr lang="ru-RU" sz="31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295400" y="1143000"/>
            <a:ext cx="7086600" cy="5029200"/>
          </a:xfrm>
          <a:prstGeom prst="verticalScroll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Статьи 264.5 Бюджетного Кодекса РФ 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Статьи 55 Устава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</a:rPr>
              <a:t>Ординского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 муниципального района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Статьи 45 решения Думы ОМО  от 14.10.2019 № 24 «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</a:rPr>
              <a:t>О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бюджетном процессе в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</a:rPr>
              <a:t>Ординском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 муниципальном округе»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</p:spPr>
        <p:txBody>
          <a:bodyPr/>
          <a:lstStyle/>
          <a:p>
            <a:pPr algn="l">
              <a:defRPr/>
            </a:pPr>
            <a:fld id="{C75F1097-1503-4643-ABE9-FDBF3D165998}" type="slidenum">
              <a:rPr lang="ru-RU" smtClean="0">
                <a:latin typeface="+mn-lt"/>
              </a:rPr>
              <a:pPr algn="l">
                <a:defRPr/>
              </a:pPr>
              <a:t>2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Межбюджетные трансферты</a:t>
            </a:r>
            <a:endParaRPr lang="ru-RU" dirty="0"/>
          </a:p>
        </p:txBody>
      </p:sp>
      <p:graphicFrame>
        <p:nvGraphicFramePr>
          <p:cNvPr id="6" name="Рисунок SmartArt 5"/>
          <p:cNvGraphicFramePr>
            <a:graphicFrameLocks noGrp="1"/>
          </p:cNvGraphicFramePr>
          <p:nvPr>
            <p:ph type="dgm" idx="1"/>
          </p:nvPr>
        </p:nvGraphicFramePr>
        <p:xfrm>
          <a:off x="457200" y="1600201"/>
          <a:ext cx="8229600" cy="2285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83B5D-41A7-4C61-937D-30CDBD2C908A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  <p:graphicFrame>
        <p:nvGraphicFramePr>
          <p:cNvPr id="12" name="Рисунок SmartArt 5"/>
          <p:cNvGraphicFramePr>
            <a:graphicFrameLocks/>
          </p:cNvGraphicFramePr>
          <p:nvPr/>
        </p:nvGraphicFramePr>
        <p:xfrm>
          <a:off x="457200" y="3962400"/>
          <a:ext cx="8229600" cy="228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848600" y="1143000"/>
            <a:ext cx="941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Межбюджетные трансферты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продолжение</a:t>
            </a:r>
            <a:endParaRPr lang="ru-RU" dirty="0"/>
          </a:p>
        </p:txBody>
      </p:sp>
      <p:graphicFrame>
        <p:nvGraphicFramePr>
          <p:cNvPr id="6" name="Рисунок SmartArt 5"/>
          <p:cNvGraphicFramePr>
            <a:graphicFrameLocks noGrp="1"/>
          </p:cNvGraphicFramePr>
          <p:nvPr>
            <p:ph type="dgm" idx="1"/>
          </p:nvPr>
        </p:nvGraphicFramePr>
        <p:xfrm>
          <a:off x="457200" y="1600201"/>
          <a:ext cx="8229600" cy="2285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83B5D-41A7-4C61-937D-30CDBD2C908A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  <p:graphicFrame>
        <p:nvGraphicFramePr>
          <p:cNvPr id="12" name="Рисунок SmartArt 5"/>
          <p:cNvGraphicFramePr>
            <a:graphicFrameLocks/>
          </p:cNvGraphicFramePr>
          <p:nvPr/>
        </p:nvGraphicFramePr>
        <p:xfrm>
          <a:off x="457200" y="3962400"/>
          <a:ext cx="8229600" cy="228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848600" y="1143000"/>
            <a:ext cx="941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Дорожный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фонд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219200" y="1066800"/>
          <a:ext cx="749935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DDBD0-7EE4-4D58-BBAA-91E276891CBF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696200" cy="685800"/>
          </a:xfrm>
        </p:spPr>
        <p:txBody>
          <a:bodyPr>
            <a:noAutofit/>
          </a:bodyPr>
          <a:lstStyle/>
          <a:p>
            <a:pPr algn="ctr"/>
            <a:r>
              <a:rPr lang="ru-RU" altLang="ru-RU" sz="3600" b="1" dirty="0" smtClean="0">
                <a:solidFill>
                  <a:srgbClr val="002060"/>
                </a:solidFill>
                <a:effectLst/>
                <a:latin typeface="Times New Roman" pitchFamily="18" charset="0"/>
              </a:rPr>
              <a:t/>
            </a:r>
            <a:br>
              <a:rPr lang="ru-RU" altLang="ru-RU" sz="3600" b="1" dirty="0" smtClean="0">
                <a:solidFill>
                  <a:srgbClr val="002060"/>
                </a:solidFill>
                <a:effectLst/>
                <a:latin typeface="Times New Roman" pitchFamily="18" charset="0"/>
              </a:rPr>
            </a:br>
            <a:r>
              <a:rPr lang="ru-RU" alt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Инвестиционные проекты </a:t>
            </a:r>
            <a:r>
              <a:rPr lang="ru-RU" sz="3600" dirty="0" smtClean="0">
                <a:solidFill>
                  <a:srgbClr val="002060"/>
                </a:solidFill>
                <a:effectLst/>
              </a:rPr>
              <a:t/>
            </a:r>
            <a:br>
              <a:rPr lang="ru-RU" sz="3600" dirty="0" smtClean="0">
                <a:solidFill>
                  <a:srgbClr val="002060"/>
                </a:solidFill>
                <a:effectLst/>
              </a:rPr>
            </a:br>
            <a:endParaRPr lang="ru-RU" sz="3600" dirty="0">
              <a:solidFill>
                <a:srgbClr val="002060"/>
              </a:solidFill>
              <a:effectLst/>
            </a:endParaRPr>
          </a:p>
        </p:txBody>
      </p:sp>
      <p:graphicFrame>
        <p:nvGraphicFramePr>
          <p:cNvPr id="6" name="Рисунок SmartArt 5"/>
          <p:cNvGraphicFramePr>
            <a:graphicFrameLocks noGrp="1"/>
          </p:cNvGraphicFramePr>
          <p:nvPr>
            <p:ph type="dgm" idx="1"/>
          </p:nvPr>
        </p:nvGraphicFramePr>
        <p:xfrm>
          <a:off x="1066800" y="1143000"/>
          <a:ext cx="77724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83B5D-41A7-4C61-937D-30CDBD2C908A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696201" y="609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тыс. руб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Социальное обеспечение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населения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83B5D-41A7-4C61-937D-30CDBD2C908A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  <p:graphicFrame>
        <p:nvGraphicFramePr>
          <p:cNvPr id="10" name="Рисунок SmartArt 5"/>
          <p:cNvGraphicFramePr>
            <a:graphicFrameLocks noGrp="1"/>
          </p:cNvGraphicFramePr>
          <p:nvPr>
            <p:ph type="dgm" idx="1"/>
          </p:nvPr>
        </p:nvGraphicFramePr>
        <p:xfrm>
          <a:off x="457200" y="914400"/>
          <a:ext cx="82296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Рисунок SmartArt 5"/>
          <p:cNvGraphicFramePr>
            <a:graphicFrameLocks/>
          </p:cNvGraphicFramePr>
          <p:nvPr/>
        </p:nvGraphicFramePr>
        <p:xfrm>
          <a:off x="457200" y="2971800"/>
          <a:ext cx="8229600" cy="1752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13" name="Рисунок SmartArt 5"/>
          <p:cNvGraphicFramePr>
            <a:graphicFrameLocks/>
          </p:cNvGraphicFramePr>
          <p:nvPr/>
        </p:nvGraphicFramePr>
        <p:xfrm>
          <a:off x="457200" y="4876800"/>
          <a:ext cx="8229600" cy="1752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Субсидии юридическим лицам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683B5D-41A7-4C61-937D-30CDBD2C908A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  <p:graphicFrame>
        <p:nvGraphicFramePr>
          <p:cNvPr id="6" name="Схема 5"/>
          <p:cNvGraphicFramePr/>
          <p:nvPr/>
        </p:nvGraphicFramePr>
        <p:xfrm>
          <a:off x="990600" y="1397000"/>
          <a:ext cx="7696200" cy="500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8305800" y="6305550"/>
            <a:ext cx="5334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3E1B9F9-6761-4D32-BA8C-331C2CB47B80}" type="slidenum">
              <a:rPr lang="ru-RU" smtClean="0"/>
              <a:pPr/>
              <a:t>26</a:t>
            </a:fld>
            <a:endParaRPr lang="ru-RU" dirty="0" smtClean="0"/>
          </a:p>
        </p:txBody>
      </p:sp>
      <p:sp>
        <p:nvSpPr>
          <p:cNvPr id="97282" name="Rectangle 6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848600" cy="914400"/>
          </a:xfrm>
        </p:spPr>
        <p:txBody>
          <a:bodyPr>
            <a:noAutofit/>
          </a:bodyPr>
          <a:lstStyle/>
          <a:p>
            <a:pPr algn="ctr" eaLnBrk="1" hangingPunct="1">
              <a:lnSpc>
                <a:spcPts val="3500"/>
              </a:lnSpc>
            </a:pP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на содержание </a:t>
            </a:r>
            <a:b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органов местного самоуправления</a:t>
            </a:r>
            <a:endParaRPr lang="ru-RU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066800" y="1371600"/>
          <a:ext cx="786765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543800" y="1524000"/>
            <a:ext cx="9268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тыс. руб.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20762"/>
          </a:xfrm>
        </p:spPr>
        <p:txBody>
          <a:bodyPr>
            <a:noAutofit/>
          </a:bodyPr>
          <a:lstStyle/>
          <a:p>
            <a:pPr algn="ctr">
              <a:lnSpc>
                <a:spcPts val="3500"/>
              </a:lnSpc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Сравнительный анализ объемов расходов бюджета 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млн. руб.</a:t>
            </a:r>
            <a:endParaRPr lang="ru-RU" sz="1600" dirty="0">
              <a:solidFill>
                <a:srgbClr val="00206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04800" y="1371600"/>
          <a:ext cx="8839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DDBD0-7EE4-4D58-BBAA-91E276891CBF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772400" cy="639762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за 2018 год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5800" y="914400"/>
          <a:ext cx="83058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9163" name="Номер слайда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C9D21C01-0FEC-401E-AF23-771E2E3BC71F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5" name="Овал 4"/>
          <p:cNvSpPr/>
          <p:nvPr/>
        </p:nvSpPr>
        <p:spPr>
          <a:xfrm>
            <a:off x="3657600" y="2895600"/>
            <a:ext cx="2286000" cy="12954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625033,8</a:t>
            </a: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100%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05000" y="2667000"/>
            <a:ext cx="762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48200" y="4038600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05000" y="2514600"/>
            <a:ext cx="6858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90800" y="2057400"/>
            <a:ext cx="800802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24400" y="1905000"/>
            <a:ext cx="5334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n w="11430" cmpd="dbl"/>
                <a:solidFill>
                  <a:srgbClr val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на социальную сферу</a:t>
            </a:r>
            <a:r>
              <a:rPr lang="ru-RU" sz="3200" b="1" dirty="0" smtClean="0">
                <a:ln w="11430" cmpd="dbl"/>
                <a:solidFill>
                  <a:srgbClr val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n w="11430" cmpd="dbl"/>
                <a:solidFill>
                  <a:srgbClr val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990600" y="1219200"/>
          <a:ext cx="795655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DDBD0-7EE4-4D58-BBAA-91E276891CBF}" type="slidenum">
              <a:rPr lang="ru-RU" smtClean="0"/>
              <a:pPr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Изменения 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 Ординского муниципального района на 2019 год и на плановый период 2020 и 2021 годов</a:t>
            </a:r>
            <a:endParaRPr lang="ru-RU" sz="2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990600" y="1447800"/>
          <a:ext cx="794385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DDBD0-7EE4-4D58-BBAA-91E276891CBF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63976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Исполнение бюджета в разрезе ГРБС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990600" y="1295400"/>
          <a:ext cx="8001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DDBD0-7EE4-4D58-BBAA-91E276891CBF}" type="slidenum">
              <a:rPr lang="ru-RU" smtClean="0"/>
              <a:pPr>
                <a:defRPr/>
              </a:pPr>
              <a:t>30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217143" y="1447800"/>
            <a:ext cx="906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63976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Программный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бюджет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</p:nvPr>
        </p:nvGraphicFramePr>
        <p:xfrm>
          <a:off x="1295400" y="1295400"/>
          <a:ext cx="7467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E8652B-4A54-4D0D-B2C5-AA55548185D3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543801" y="838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52400"/>
            <a:ext cx="7467600" cy="685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Муниципальные программы</a:t>
            </a:r>
          </a:p>
        </p:txBody>
      </p:sp>
      <p:graphicFrame>
        <p:nvGraphicFramePr>
          <p:cNvPr id="49210" name="Group 58"/>
          <p:cNvGraphicFramePr>
            <a:graphicFrameLocks noGrp="1"/>
          </p:cNvGraphicFramePr>
          <p:nvPr>
            <p:ph type="tbl" idx="1"/>
          </p:nvPr>
        </p:nvGraphicFramePr>
        <p:xfrm>
          <a:off x="1066800" y="1143001"/>
          <a:ext cx="7772401" cy="5428751"/>
        </p:xfrm>
        <a:graphic>
          <a:graphicData uri="http://schemas.openxmlformats.org/drawingml/2006/table">
            <a:tbl>
              <a:tblPr/>
              <a:tblGrid>
                <a:gridCol w="4246775"/>
                <a:gridCol w="1362173"/>
                <a:gridCol w="1362173"/>
                <a:gridCol w="801280"/>
              </a:tblGrid>
              <a:tr h="4547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Утверждено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34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инфраструктуры и сферы ЖКХ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113 842,40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93 836,03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82,43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34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системы образования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369 163,08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350 102,83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94,84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82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Развитие социальной сферы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60 744,95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49 003,18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80,67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29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сельского хозяйства</a:t>
                      </a:r>
                      <a:endParaRPr lang="ru-RU" sz="16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4 026,04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4 003,00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99,43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69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Устойчивое развитие сельских территорий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7 830,90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6 800,23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071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малого и среднего предпринимательства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1 074,00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1 074,00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0,00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76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Возрождение и развитие народных промыслов и ремёсел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520,65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520,65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66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гражданского единства и гармонизация межнациональных отношений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555,00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545,56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98,30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04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Управление земельными ресурсами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5 084,72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4 497,30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88,45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04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Общественная безопасность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400,74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400,74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100,00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04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по программам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563 242,48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510783,50</a:t>
                      </a:r>
                      <a:endParaRPr lang="ru-RU" sz="16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90,69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8165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7F81F968-57C2-4967-9F52-2AA11FEDD913}" type="slidenum">
              <a:rPr lang="ru-RU" smtClean="0"/>
              <a:pPr/>
              <a:t>32</a:t>
            </a:fld>
            <a:endParaRPr lang="ru-RU" smtClean="0"/>
          </a:p>
        </p:txBody>
      </p:sp>
      <p:sp>
        <p:nvSpPr>
          <p:cNvPr id="5" name="TextBox 4"/>
          <p:cNvSpPr txBox="1"/>
          <p:nvPr/>
        </p:nvSpPr>
        <p:spPr>
          <a:xfrm>
            <a:off x="8153400" y="838200"/>
            <a:ext cx="877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1400" dirty="0" smtClean="0"/>
              <a:t>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62000"/>
            <a:ext cx="7498080" cy="5486400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Объем муниципального долга Ординского муниципального района по состоянию на 01.01.2020 года составил 0,0 тыс.руб., в т.ч. по предоставленным муниципальным гарантиям – 0,0 тыс.руб.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DDBD0-7EE4-4D58-BBAA-91E276891CBF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9200" y="457200"/>
            <a:ext cx="7714488" cy="579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Просроченная кредиторская задолженность по состоянию на 01.01.2020 г. составляет 1 813,6 тыс. руб. по сельским поселениям, в том числе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Ашапское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– 560,6 тыс. руб.,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Карьевское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– 848,5 тыс. руб.,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Красноясыльское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– 404,5 тыс. руб.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Задолженность в сумме 1 078,0 тыс. руб.  за теплоснабжение ООО "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Уралстройгарант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", ООО "ТГС"; в сумме 272,5 тыс. руб. за обслуживание сетей уличного освещения, системы АПС ООО "Пожарный гарнизон"; в сумме 372,1 тыс. руб.  за разработку ПСД на строительство водопровода ОАО «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Пермгипроводхоз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предрейсовый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осмотр водителей; в сумме 66,1 тыс. руб. приобретение дров ИП Суровцев П.Г., приобретение продуктов питания ИП Шаньгин; в сумме 25,0 тыс. руб. взнос в Совет муниципальных образований.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Причина возникновения: бюджеты поселений поквартально несбалансированны, в связи с этим на расчетных счетах недостаточно  денежных средств для оплаты расходных обязательств, связанных с деятельностью органов местного самоуправления и исполнением полномочий сельских поселений. Наибольшая часть поступлений налогов с физических лиц были запланированы на 3, 4 кварталы текущего года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DDBD0-7EE4-4D58-BBAA-91E276891CBF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457200"/>
            <a:ext cx="7943088" cy="5791200"/>
          </a:xfrm>
        </p:spPr>
        <p:txBody>
          <a:bodyPr/>
          <a:lstStyle/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СПАСИБО</a:t>
            </a: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ЗА ВНИМАНИЕ!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DDBD0-7EE4-4D58-BBAA-91E276891CBF}" type="slidenum">
              <a:rPr lang="ru-RU" smtClean="0"/>
              <a:pPr>
                <a:defRPr/>
              </a:pPr>
              <a:t>35</a:t>
            </a:fld>
            <a:endParaRPr lang="ru-RU"/>
          </a:p>
        </p:txBody>
      </p:sp>
      <p:pic>
        <p:nvPicPr>
          <p:cNvPr id="5" name="Рисунок 11" descr="0023-023-Vopros-3.-Ispolnenie-bjudzheta.jpg"/>
          <p:cNvPicPr>
            <a:picLocks noChangeAspect="1"/>
          </p:cNvPicPr>
          <p:nvPr/>
        </p:nvPicPr>
        <p:blipFill>
          <a:blip r:embed="rId2" cstate="print"/>
          <a:srcRect t="15625" r="14063"/>
          <a:stretch>
            <a:fillRect/>
          </a:stretch>
        </p:blipFill>
        <p:spPr bwMode="auto">
          <a:xfrm>
            <a:off x="1905000" y="2667000"/>
            <a:ext cx="6400799" cy="3505200"/>
          </a:xfrm>
          <a:prstGeom prst="rect">
            <a:avLst/>
          </a:prstGeom>
          <a:noFill/>
          <a:ln w="57150">
            <a:solidFill>
              <a:srgbClr val="8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868362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Изменение доходов бюджета района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Рисунок SmartArt 4"/>
          <p:cNvGraphicFramePr>
            <a:graphicFrameLocks noGrp="1"/>
          </p:cNvGraphicFramePr>
          <p:nvPr>
            <p:ph type="dgm" idx="1"/>
          </p:nvPr>
        </p:nvGraphicFramePr>
        <p:xfrm>
          <a:off x="1066800" y="1295400"/>
          <a:ext cx="76962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E683B5D-41A7-4C61-937D-30CDBD2C908A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696200" y="1066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924800" cy="868362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Изменение расходов бюджета района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Рисунок SmartArt 4"/>
          <p:cNvGraphicFramePr>
            <a:graphicFrameLocks noGrp="1"/>
          </p:cNvGraphicFramePr>
          <p:nvPr>
            <p:ph type="dgm" idx="1"/>
          </p:nvPr>
        </p:nvGraphicFramePr>
        <p:xfrm>
          <a:off x="1066800" y="1295400"/>
          <a:ext cx="76200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CE683B5D-41A7-4C61-937D-30CDBD2C908A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772400" y="1066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44562"/>
          </a:xfrm>
        </p:spPr>
        <p:txBody>
          <a:bodyPr>
            <a:normAutofit fontScale="90000"/>
          </a:bodyPr>
          <a:lstStyle/>
          <a:p>
            <a:pPr algn="ctr">
              <a:lnSpc>
                <a:spcPts val="3500"/>
              </a:lnSpc>
            </a:pP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Причины изменений расходной части бюджета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219200" y="13716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DDBD0-7EE4-4D58-BBAA-91E276891CBF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7010400" cy="762000"/>
          </a:xfrm>
        </p:spPr>
        <p:txBody>
          <a:bodyPr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параметры бюджета</a:t>
            </a:r>
            <a:b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.руб.</a:t>
            </a:r>
            <a:endParaRPr lang="ru-RU" sz="11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530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24000" y="1111250"/>
          <a:ext cx="7086600" cy="3292475"/>
        </p:xfrm>
        <a:graphic>
          <a:graphicData uri="http://schemas.openxmlformats.org/presentationml/2006/ole">
            <p:oleObj spid="_x0000_s4098" name="Worksheet" r:id="rId4" imgW="4057785" imgH="2057400" progId="Excel.Sheet.8">
              <p:embed/>
            </p:oleObj>
          </a:graphicData>
        </a:graphic>
      </p:graphicFrame>
      <p:sp>
        <p:nvSpPr>
          <p:cNvPr id="22532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fld id="{2DA23933-E0BC-4CBF-B092-3B7E508A3B4D}" type="slidenum">
              <a:rPr lang="en-US" smtClean="0"/>
              <a:pPr/>
              <a:t>7</a:t>
            </a:fld>
            <a:endParaRPr lang="en-US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209800" y="4724400"/>
          <a:ext cx="5791201" cy="204609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241079"/>
                <a:gridCol w="1152618"/>
                <a:gridCol w="1081024"/>
                <a:gridCol w="1158240"/>
                <a:gridCol w="1158240"/>
              </a:tblGrid>
              <a:tr h="762000"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 исполнения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  <a:alpha val="89000"/>
                      </a:schemeClr>
                    </a:solidFill>
                  </a:tcPr>
                </a:tc>
              </a:tr>
              <a:tr h="41628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</a:t>
                      </a:r>
                    </a:p>
                  </a:txBody>
                  <a:tcPr>
                    <a:solidFill>
                      <a:schemeClr val="bg1"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599 479,6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658 155,0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635 584,5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alpha val="89000"/>
                      </a:schemeClr>
                    </a:solidFill>
                  </a:tcPr>
                </a:tc>
              </a:tr>
              <a:tr h="34246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578 605,6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678 009,7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625 033,8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  <a:alpha val="89000"/>
                      </a:schemeClr>
                    </a:solidFill>
                  </a:tcPr>
                </a:tc>
              </a:tr>
              <a:tr h="34246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(-)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20 874,0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-19 854,7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10 550,7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alpha val="8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alpha val="89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74638"/>
            <a:ext cx="6629400" cy="11430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 eaLnBrk="1" fontAlgn="auto" hangingPunct="1">
              <a:lnSpc>
                <a:spcPts val="3500"/>
              </a:lnSpc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Источники внутреннего финансирования дефицита бюджета</a:t>
            </a:r>
          </a:p>
        </p:txBody>
      </p:sp>
      <p:sp>
        <p:nvSpPr>
          <p:cNvPr id="34818" name="Номер слайда 10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281D93E-9B62-4082-8051-1B5C3C89B306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10" name="TextBox 9"/>
          <p:cNvSpPr txBox="1"/>
          <p:nvPr/>
        </p:nvSpPr>
        <p:spPr>
          <a:xfrm>
            <a:off x="7696200" y="1524000"/>
            <a:ext cx="8692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12" name="Выноска-облако 11"/>
          <p:cNvSpPr/>
          <p:nvPr/>
        </p:nvSpPr>
        <p:spPr>
          <a:xfrm>
            <a:off x="1600200" y="1752600"/>
            <a:ext cx="3505200" cy="1905000"/>
          </a:xfrm>
          <a:prstGeom prst="cloud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Дефицит бюджета</a:t>
            </a:r>
          </a:p>
          <a:p>
            <a:pPr algn="ctr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(план) </a:t>
            </a:r>
          </a:p>
          <a:p>
            <a:pPr algn="ctr"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- 19 854,7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Выноска-облако 15"/>
          <p:cNvSpPr/>
          <p:nvPr/>
        </p:nvSpPr>
        <p:spPr>
          <a:xfrm>
            <a:off x="5486400" y="1752600"/>
            <a:ext cx="3429000" cy="1984248"/>
          </a:xfrm>
          <a:prstGeom prst="cloud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бюджета</a:t>
            </a:r>
          </a:p>
          <a:p>
            <a:pPr algn="ctr"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(факт)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10 550,7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Выноска со стрелкой вверх 19"/>
          <p:cNvSpPr/>
          <p:nvPr/>
        </p:nvSpPr>
        <p:spPr>
          <a:xfrm>
            <a:off x="5029200" y="3657600"/>
            <a:ext cx="3657600" cy="2743200"/>
          </a:xfrm>
          <a:prstGeom prst="up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Погашение бюджетных кредитов бюджетами сельских поселений  </a:t>
            </a:r>
          </a:p>
          <a:p>
            <a:pPr algn="ctr"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60,0</a:t>
            </a:r>
          </a:p>
          <a:p>
            <a:pPr algn="ctr">
              <a:defRPr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Изменение остатков средств на счетах</a:t>
            </a:r>
          </a:p>
          <a:p>
            <a:pPr algn="ctr"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10610,7</a:t>
            </a:r>
          </a:p>
        </p:txBody>
      </p:sp>
      <p:sp>
        <p:nvSpPr>
          <p:cNvPr id="23" name="Выноска со стрелкой вверх 22"/>
          <p:cNvSpPr/>
          <p:nvPr/>
        </p:nvSpPr>
        <p:spPr>
          <a:xfrm>
            <a:off x="1143000" y="3657600"/>
            <a:ext cx="3657600" cy="2743200"/>
          </a:xfrm>
          <a:prstGeom prst="up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eaLnBrk="0" hangingPunct="0">
              <a:defRPr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Погашение бюджетных кредитов бюджетами сельских поселений  </a:t>
            </a:r>
          </a:p>
          <a:p>
            <a:pPr algn="ctr" eaLnBrk="0" hangingPunct="0"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60,0</a:t>
            </a:r>
          </a:p>
          <a:p>
            <a:pPr algn="ctr" eaLnBrk="0" hangingPunct="0">
              <a:defRPr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Изменение остатков средств на счетах</a:t>
            </a:r>
          </a:p>
          <a:p>
            <a:pPr algn="ctr" eaLnBrk="0" hangingPunct="0"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- 19 794,7</a:t>
            </a:r>
          </a:p>
          <a:p>
            <a:pPr eaLnBrk="0" hangingPunct="0">
              <a:defRPr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74638"/>
            <a:ext cx="7772400" cy="1020762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 eaLnBrk="1" hangingPunct="1">
              <a:lnSpc>
                <a:spcPts val="3500"/>
              </a:lnSpc>
              <a:defRPr/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Предоставление и погашение бюджетных кредитов за 2019 год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9" name="Номер слайда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/>
          </a:bodyPr>
          <a:lstStyle/>
          <a:p>
            <a:fld id="{1C78CFB1-BDBF-4D36-B3AF-EECC73A200AA}" type="slidenum">
              <a:rPr lang="ru-RU" smtClean="0"/>
              <a:pPr/>
              <a:t>9</a:t>
            </a:fld>
            <a:endParaRPr lang="ru-RU" smtClean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57201" y="1676400"/>
          <a:ext cx="8534400" cy="2630039"/>
        </p:xfrm>
        <a:graphic>
          <a:graphicData uri="http://schemas.openxmlformats.org/drawingml/2006/table">
            <a:tbl>
              <a:tblPr/>
              <a:tblGrid>
                <a:gridCol w="1887419"/>
                <a:gridCol w="1395045"/>
                <a:gridCol w="1230922"/>
                <a:gridCol w="1230922"/>
                <a:gridCol w="1467605"/>
                <a:gridCol w="1322487"/>
              </a:tblGrid>
              <a:tr h="1524000"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получателя</a:t>
                      </a:r>
                    </a:p>
                  </a:txBody>
                  <a:tcPr marL="8759" marR="8759" marT="87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Остаток долга на начало отчетного периода</a:t>
                      </a:r>
                    </a:p>
                  </a:txBody>
                  <a:tcPr marL="8759" marR="8759" marT="87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Выдано бюджетных кредитов</a:t>
                      </a:r>
                    </a:p>
                  </a:txBody>
                  <a:tcPr marL="8759" marR="8759" marT="87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Погашено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</a:t>
                      </a:r>
                    </a:p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отчетном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году</a:t>
                      </a:r>
                    </a:p>
                  </a:txBody>
                  <a:tcPr marL="8759" marR="8759" marT="87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Списано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по 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распоряже-нию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от 04.12.2019 </a:t>
                      </a:r>
                    </a:p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 344-р</a:t>
                      </a:r>
                      <a:endParaRPr lang="ru-RU" sz="18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759" marR="8759" marT="87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Остаток долга на конец отчетного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периода</a:t>
                      </a:r>
                    </a:p>
                  </a:txBody>
                  <a:tcPr marL="8759" marR="8759" marT="875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766203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Администрация </a:t>
                      </a:r>
                      <a:r>
                        <a:rPr lang="ru-RU" sz="1800" b="1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Медянского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сельского поселения</a:t>
                      </a: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r>
                        <a:rPr lang="ru-RU" sz="2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815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60,0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1 755,0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759" marR="8759" marT="87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848600" y="1295400"/>
            <a:ext cx="1066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тыс.руб.</a:t>
            </a:r>
            <a:endParaRPr lang="ru-RU" dirty="0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10180</TotalTime>
  <Words>1633</Words>
  <Application>Microsoft Office PowerPoint</Application>
  <PresentationFormat>Экран (4:3)</PresentationFormat>
  <Paragraphs>560</Paragraphs>
  <Slides>35</Slides>
  <Notes>7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7" baseType="lpstr">
      <vt:lpstr>Солнцестояние</vt:lpstr>
      <vt:lpstr>Worksheet</vt:lpstr>
      <vt:lpstr>Слайд 1</vt:lpstr>
      <vt:lpstr>   Отчет представлен во исполнение:    </vt:lpstr>
      <vt:lpstr>Изменения  бюджета Ординского муниципального района на 2019 год и на плановый период 2020 и 2021 годов</vt:lpstr>
      <vt:lpstr>Изменение доходов бюджета района</vt:lpstr>
      <vt:lpstr>Изменение расходов бюджета района</vt:lpstr>
      <vt:lpstr>Причины изменений расходной части бюджета</vt:lpstr>
      <vt:lpstr>Основные параметры бюджета млн.руб.</vt:lpstr>
      <vt:lpstr>Источники внутреннего финансирования дефицита бюджета</vt:lpstr>
      <vt:lpstr>Предоставление и погашение бюджетных кредитов за 2019 год </vt:lpstr>
      <vt:lpstr>Муниципальные предприятия</vt:lpstr>
      <vt:lpstr>Слайд 11</vt:lpstr>
      <vt:lpstr>Слайд 12</vt:lpstr>
      <vt:lpstr>Сравнительная таблица безвозмездных поступлений за 2018-2019 годы, млн. руб.</vt:lpstr>
      <vt:lpstr>Анализ поступления доходов за 2019 год</vt:lpstr>
      <vt:lpstr>Анализ поступления собственных доходов</vt:lpstr>
      <vt:lpstr>Кассовое исполнение расходов за 2019 год</vt:lpstr>
      <vt:lpstr>Расходы бюджета</vt:lpstr>
      <vt:lpstr>Основные направления расходов </vt:lpstr>
      <vt:lpstr>Обеспечение оказания муниципальных услуг</vt:lpstr>
      <vt:lpstr>Межбюджетные трансферты</vt:lpstr>
      <vt:lpstr>Межбюджетные трансферты продолжение</vt:lpstr>
      <vt:lpstr>Дорожный фонд</vt:lpstr>
      <vt:lpstr> Инвестиционные проекты  </vt:lpstr>
      <vt:lpstr>Социальное обеспечение населения</vt:lpstr>
      <vt:lpstr>Субсидии юридическим лицам</vt:lpstr>
      <vt:lpstr>Расходы на содержание  органов местного самоуправления</vt:lpstr>
      <vt:lpstr>Сравнительный анализ объемов расходов бюджета  млн. руб.</vt:lpstr>
      <vt:lpstr>Структура расходов бюджета за 2018 год</vt:lpstr>
      <vt:lpstr>Расходы бюджета на социальную сферу </vt:lpstr>
      <vt:lpstr>Исполнение бюджета в разрезе ГРБС</vt:lpstr>
      <vt:lpstr>Программный бюджет</vt:lpstr>
      <vt:lpstr>Муниципальные программы</vt:lpstr>
      <vt:lpstr>Слайд 33</vt:lpstr>
      <vt:lpstr>Слайд 34</vt:lpstr>
      <vt:lpstr>Слайд 35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Виталий</cp:lastModifiedBy>
  <cp:revision>983</cp:revision>
  <cp:lastPrinted>1601-01-01T00:00:00Z</cp:lastPrinted>
  <dcterms:created xsi:type="dcterms:W3CDTF">1601-01-01T00:00:00Z</dcterms:created>
  <dcterms:modified xsi:type="dcterms:W3CDTF">2020-03-18T19:31:28Z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