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9" r:id="rId1"/>
  </p:sldMasterIdLst>
  <p:notesMasterIdLst>
    <p:notesMasterId r:id="rId27"/>
  </p:notesMasterIdLst>
  <p:handoutMasterIdLst>
    <p:handoutMasterId r:id="rId28"/>
  </p:handoutMasterIdLst>
  <p:sldIdLst>
    <p:sldId id="343" r:id="rId2"/>
    <p:sldId id="377" r:id="rId3"/>
    <p:sldId id="355" r:id="rId4"/>
    <p:sldId id="386" r:id="rId5"/>
    <p:sldId id="368" r:id="rId6"/>
    <p:sldId id="383" r:id="rId7"/>
    <p:sldId id="384" r:id="rId8"/>
    <p:sldId id="385" r:id="rId9"/>
    <p:sldId id="282" r:id="rId10"/>
    <p:sldId id="354" r:id="rId11"/>
    <p:sldId id="378" r:id="rId12"/>
    <p:sldId id="336" r:id="rId13"/>
    <p:sldId id="333" r:id="rId14"/>
    <p:sldId id="387" r:id="rId15"/>
    <p:sldId id="334" r:id="rId16"/>
    <p:sldId id="284" r:id="rId17"/>
    <p:sldId id="331" r:id="rId18"/>
    <p:sldId id="359" r:id="rId19"/>
    <p:sldId id="351" r:id="rId20"/>
    <p:sldId id="290" r:id="rId21"/>
    <p:sldId id="380" r:id="rId22"/>
    <p:sldId id="381" r:id="rId23"/>
    <p:sldId id="382" r:id="rId24"/>
    <p:sldId id="379" r:id="rId25"/>
    <p:sldId id="341" r:id="rId26"/>
  </p:sldIdLst>
  <p:sldSz cx="9144000" cy="6858000" type="screen4x3"/>
  <p:notesSz cx="6815138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CC"/>
    <a:srgbClr val="00FF00"/>
    <a:srgbClr val="FFFF00"/>
    <a:srgbClr val="FFCC66"/>
    <a:srgbClr val="C81B0E"/>
    <a:srgbClr val="66FFFF"/>
    <a:srgbClr val="CC99FF"/>
    <a:srgbClr val="CCFFCC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2462" autoAdjust="0"/>
  </p:normalViewPr>
  <p:slideViewPr>
    <p:cSldViewPr>
      <p:cViewPr varScale="1">
        <p:scale>
          <a:sx n="76" d="100"/>
          <a:sy n="76" d="100"/>
        </p:scale>
        <p:origin x="-29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56" y="-90"/>
      </p:cViewPr>
      <p:guideLst>
        <p:guide orient="horz" pos="3128"/>
        <p:guide pos="214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-2.0061728395061741E-2"/>
                  <c:y val="-1.9642228626261492E-2"/>
                </c:manualLayout>
              </c:layout>
              <c:showVal val="1"/>
            </c:dLbl>
            <c:dLbl>
              <c:idx val="1"/>
              <c:layout>
                <c:manualLayout>
                  <c:x val="-4.9235709474368797E-2"/>
                  <c:y val="-1.6996625421822294E-2"/>
                </c:manualLayout>
              </c:layout>
              <c:showVal val="1"/>
            </c:dLbl>
            <c:dLbl>
              <c:idx val="2"/>
              <c:layout>
                <c:manualLayout>
                  <c:x val="-1.0686595591480311E-2"/>
                  <c:y val="-1.9481731450235424E-2"/>
                </c:manualLayout>
              </c:layout>
              <c:showVal val="1"/>
            </c:dLbl>
            <c:dLbl>
              <c:idx val="3"/>
              <c:layout>
                <c:manualLayout>
                  <c:x val="2.4671916010498805E-3"/>
                  <c:y val="-2.541473982418864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(первонач)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437101</c:v>
                </c:pt>
                <c:pt idx="1">
                  <c:v>458737</c:v>
                </c:pt>
                <c:pt idx="2">
                  <c:v>450135</c:v>
                </c:pt>
                <c:pt idx="3">
                  <c:v>452637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81B0E"/>
            </a:solidFill>
          </c:spPr>
          <c:dLbls>
            <c:dLbl>
              <c:idx val="0"/>
              <c:layout>
                <c:manualLayout>
                  <c:x val="1.0351775718300746E-2"/>
                  <c:y val="-2.2929842103070523E-2"/>
                </c:manualLayout>
              </c:layout>
              <c:showVal val="1"/>
            </c:dLbl>
            <c:dLbl>
              <c:idx val="1"/>
              <c:layout>
                <c:manualLayout>
                  <c:x val="3.9353587438738298E-2"/>
                  <c:y val="-4.1608965545973396E-2"/>
                </c:manualLayout>
              </c:layout>
              <c:showVal val="1"/>
            </c:dLbl>
            <c:dLbl>
              <c:idx val="2"/>
              <c:layout>
                <c:manualLayout>
                  <c:x val="4.9758669546837865E-2"/>
                  <c:y val="-1.7715910511186116E-2"/>
                </c:manualLayout>
              </c:layout>
              <c:showVal val="1"/>
            </c:dLbl>
            <c:dLbl>
              <c:idx val="3"/>
              <c:layout>
                <c:manualLayout>
                  <c:x val="8.428518337862656E-2"/>
                  <c:y val="-2.1806232554264199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(первонач)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453041</c:v>
                </c:pt>
                <c:pt idx="1">
                  <c:v>459778</c:v>
                </c:pt>
                <c:pt idx="2">
                  <c:v>445576</c:v>
                </c:pt>
                <c:pt idx="3">
                  <c:v>449057</c:v>
                </c:pt>
              </c:numCache>
            </c:numRef>
          </c:val>
        </c:ser>
        <c:shape val="cylinder"/>
        <c:axId val="102530432"/>
        <c:axId val="102532224"/>
        <c:axId val="0"/>
      </c:bar3DChart>
      <c:catAx>
        <c:axId val="10253043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532224"/>
        <c:crosses val="autoZero"/>
        <c:auto val="1"/>
        <c:lblAlgn val="ctr"/>
        <c:lblOffset val="100"/>
      </c:catAx>
      <c:valAx>
        <c:axId val="102532224"/>
        <c:scaling>
          <c:orientation val="minMax"/>
        </c:scaling>
        <c:axPos val="l"/>
        <c:majorGridlines/>
        <c:numFmt formatCode="#,##0" sourceLinked="1"/>
        <c:tickLblPos val="nextTo"/>
        <c:crossAx val="102530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7286623894235429E-2"/>
          <c:y val="4.2721736788391793E-2"/>
          <c:w val="0.6619802906581177"/>
          <c:h val="0.60704119764125364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2407407407407628E-2"/>
                  <c:y val="-6.173271853967881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9284457252522831E-2"/>
                </c:manualLayout>
              </c:layout>
              <c:showVal val="1"/>
            </c:dLbl>
            <c:dLbl>
              <c:idx val="2"/>
              <c:layout>
                <c:manualLayout>
                  <c:x val="-2.9320987654320996E-2"/>
                  <c:y val="-3.6478424591628381E-2"/>
                </c:manualLayout>
              </c:layout>
              <c:showVal val="1"/>
            </c:dLbl>
            <c:dLbl>
              <c:idx val="3"/>
              <c:layout>
                <c:manualLayout>
                  <c:x val="-2.3148148148148147E-2"/>
                  <c:y val="-3.6478424591628381E-2"/>
                </c:manualLayout>
              </c:layout>
              <c:showVal val="1"/>
            </c:dLbl>
            <c:dLbl>
              <c:idx val="4"/>
              <c:layout>
                <c:manualLayout>
                  <c:x val="-2.6234567901234612E-2"/>
                  <c:y val="-3.647842459162838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(факт)</c:v>
                </c:pt>
                <c:pt idx="1">
                  <c:v>2017 (первонач.план)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36.660000000000011</c:v>
                </c:pt>
                <c:pt idx="1">
                  <c:v>37.950000000000003</c:v>
                </c:pt>
                <c:pt idx="2">
                  <c:v>36.67</c:v>
                </c:pt>
                <c:pt idx="3">
                  <c:v>36.94</c:v>
                </c:pt>
                <c:pt idx="4">
                  <c:v>38.51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5.4012345679012363E-2"/>
                  <c:y val="-4.4896522574312023E-2"/>
                </c:manualLayout>
              </c:layout>
              <c:showVal val="1"/>
            </c:dLbl>
            <c:dLbl>
              <c:idx val="1"/>
              <c:layout>
                <c:manualLayout>
                  <c:x val="-4.7839506172839497E-2"/>
                  <c:y val="-8.9793045148624351E-2"/>
                </c:manualLayout>
              </c:layout>
              <c:showVal val="1"/>
            </c:dLbl>
            <c:dLbl>
              <c:idx val="2"/>
              <c:layout>
                <c:manualLayout>
                  <c:x val="-3.8580246913580245E-2"/>
                  <c:y val="-4.2090489913417753E-2"/>
                </c:manualLayout>
              </c:layout>
              <c:showVal val="1"/>
            </c:dLbl>
            <c:dLbl>
              <c:idx val="3"/>
              <c:layout>
                <c:manualLayout>
                  <c:x val="-4.4753086419753133E-2"/>
                  <c:y val="-4.4896522574312023E-2"/>
                </c:manualLayout>
              </c:layout>
              <c:showVal val="1"/>
            </c:dLbl>
            <c:dLbl>
              <c:idx val="4"/>
              <c:layout>
                <c:manualLayout>
                  <c:x val="-4.7839506172839497E-2"/>
                  <c:y val="-3.928445725252283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(факт)</c:v>
                </c:pt>
                <c:pt idx="1">
                  <c:v>2017 (первонач.план)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67.61999999999999</c:v>
                </c:pt>
                <c:pt idx="1">
                  <c:v>61.82</c:v>
                </c:pt>
                <c:pt idx="2">
                  <c:v>63.07</c:v>
                </c:pt>
                <c:pt idx="3">
                  <c:v>61.97</c:v>
                </c:pt>
                <c:pt idx="4">
                  <c:v>61.97</c:v>
                </c:pt>
              </c:numCache>
            </c:numRef>
          </c:val>
        </c:ser>
        <c:marker val="1"/>
        <c:axId val="104131200"/>
        <c:axId val="104137088"/>
      </c:lineChart>
      <c:catAx>
        <c:axId val="104131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137088"/>
        <c:crosses val="autoZero"/>
        <c:auto val="1"/>
        <c:lblAlgn val="ctr"/>
        <c:lblOffset val="100"/>
      </c:catAx>
      <c:valAx>
        <c:axId val="1041370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4131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78543307087144"/>
          <c:y val="0.10085433751888805"/>
          <c:w val="0.2229553076698747"/>
          <c:h val="0.4727913153510092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ИМТ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3.6702844576860429E-3"/>
                  <c:y val="1.9264258634337449E-3"/>
                </c:manualLayout>
              </c:layout>
              <c:showVal val="1"/>
            </c:dLbl>
            <c:dLbl>
              <c:idx val="1"/>
              <c:layout>
                <c:manualLayout>
                  <c:x val="4.9216145279137409E-3"/>
                  <c:y val="5.6955380577427776E-3"/>
                </c:manualLayout>
              </c:layout>
              <c:showVal val="1"/>
            </c:dLbl>
            <c:dLbl>
              <c:idx val="2"/>
              <c:layout>
                <c:manualLayout>
                  <c:x val="5.4220756189260694E-3"/>
                  <c:y val="2.0868224805232626E-3"/>
                </c:manualLayout>
              </c:layout>
              <c:showVal val="1"/>
            </c:dLbl>
            <c:dLbl>
              <c:idx val="3"/>
              <c:layout>
                <c:manualLayout>
                  <c:x val="6.9235771204275275E-3"/>
                  <c:y val="1.7658209390492882E-3"/>
                </c:manualLayout>
              </c:layout>
              <c:showVal val="1"/>
            </c:dLbl>
            <c:dLbl>
              <c:idx val="4"/>
              <c:layout>
                <c:manualLayout>
                  <c:x val="-5.8393038707999433E-4"/>
                  <c:y val="5.6513769112194402E-4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(факт)</c:v>
                </c:pt>
                <c:pt idx="1">
                  <c:v>2017 (первонач.план)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25.7</c:v>
                </c:pt>
                <c:pt idx="1">
                  <c:v>2.9</c:v>
                </c:pt>
                <c:pt idx="2" formatCode="0.0">
                  <c:v>0.2</c:v>
                </c:pt>
                <c:pt idx="3" formatCode="0.0">
                  <c:v>0.2</c:v>
                </c:pt>
                <c:pt idx="4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4.7130476933626916E-2"/>
                  <c:y val="-5.8926592509269682E-2"/>
                </c:manualLayout>
              </c:layout>
              <c:showVal val="1"/>
            </c:dLbl>
            <c:dLbl>
              <c:idx val="1"/>
              <c:layout>
                <c:manualLayout>
                  <c:x val="-4.7130476933626916E-2"/>
                  <c:y val="-6.9829812940049182E-2"/>
                </c:manualLayout>
              </c:layout>
              <c:showVal val="1"/>
            </c:dLbl>
            <c:dLbl>
              <c:idx val="2"/>
              <c:layout>
                <c:manualLayout>
                  <c:x val="-5.4888274100872533E-2"/>
                  <c:y val="-5.6441694788151482E-2"/>
                </c:manualLayout>
              </c:layout>
              <c:showVal val="1"/>
            </c:dLbl>
            <c:dLbl>
              <c:idx val="3"/>
              <c:layout>
                <c:manualLayout>
                  <c:x val="-4.5879265091863485E-2"/>
                  <c:y val="-6.9027204932717134E-2"/>
                </c:manualLayout>
              </c:layout>
              <c:showVal val="1"/>
            </c:dLbl>
            <c:dLbl>
              <c:idx val="4"/>
              <c:layout>
                <c:manualLayout>
                  <c:x val="-4.0123456790123462E-2"/>
                  <c:y val="-5.892668587878432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(факт)</c:v>
                </c:pt>
                <c:pt idx="1">
                  <c:v>2017 (первонач.план)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43.7</c:v>
                </c:pt>
                <c:pt idx="1">
                  <c:v>14.6</c:v>
                </c:pt>
                <c:pt idx="2" formatCode="0.0">
                  <c:v>15.2</c:v>
                </c:pt>
                <c:pt idx="3" formatCode="0.0">
                  <c:v>15.2</c:v>
                </c:pt>
                <c:pt idx="4" formatCode="0.0">
                  <c:v>14.9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8121467924617534E-2"/>
                  <c:y val="-5.6833312502603893E-2"/>
                </c:manualLayout>
              </c:layout>
              <c:showVal val="1"/>
            </c:dLbl>
            <c:dLbl>
              <c:idx val="1"/>
              <c:layout>
                <c:manualLayout>
                  <c:x val="-3.8371757584356146E-2"/>
                  <c:y val="-5.0341832270966086E-2"/>
                </c:manualLayout>
              </c:layout>
              <c:showVal val="1"/>
            </c:dLbl>
            <c:dLbl>
              <c:idx val="2"/>
              <c:layout>
                <c:manualLayout>
                  <c:x val="-4.5879265091863485E-2"/>
                  <c:y val="-5.2665916760404947E-2"/>
                </c:manualLayout>
              </c:layout>
              <c:showVal val="1"/>
            </c:dLbl>
            <c:dLbl>
              <c:idx val="3"/>
              <c:layout>
                <c:manualLayout>
                  <c:x val="-3.7120427514128342E-2"/>
                  <c:y val="-4.7696121318168826E-2"/>
                </c:manualLayout>
              </c:layout>
              <c:showVal val="1"/>
            </c:dLbl>
            <c:dLbl>
              <c:idx val="4"/>
              <c:layout>
                <c:manualLayout>
                  <c:x val="-4.4377763590362017E-2"/>
                  <c:y val="-5.515102278881806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(факт)</c:v>
                </c:pt>
                <c:pt idx="1">
                  <c:v>2017 (первонач.план)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123</c:v>
                </c:pt>
                <c:pt idx="1">
                  <c:v>119</c:v>
                </c:pt>
                <c:pt idx="2">
                  <c:v>116.8</c:v>
                </c:pt>
                <c:pt idx="3">
                  <c:v>108.6</c:v>
                </c:pt>
                <c:pt idx="4">
                  <c:v>110.2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 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0864197530864356E-3"/>
                  <c:y val="-5.8926685878784323E-2"/>
                </c:manualLayout>
              </c:layout>
              <c:showVal val="1"/>
            </c:dLbl>
            <c:dLbl>
              <c:idx val="1"/>
              <c:layout>
                <c:manualLayout>
                  <c:x val="-3.0864197530864356E-3"/>
                  <c:y val="-5.0508587896100833E-2"/>
                </c:manualLayout>
              </c:layout>
              <c:showVal val="1"/>
            </c:dLbl>
            <c:dLbl>
              <c:idx val="2"/>
              <c:layout>
                <c:manualLayout>
                  <c:x val="4.6296296296296563E-3"/>
                  <c:y val="-4.7702555235206591E-2"/>
                </c:manualLayout>
              </c:layout>
              <c:showVal val="1"/>
            </c:dLbl>
            <c:dLbl>
              <c:idx val="3"/>
              <c:layout>
                <c:manualLayout>
                  <c:x val="4.6296296296296563E-3"/>
                  <c:y val="-5.3314620556995672E-2"/>
                </c:manualLayout>
              </c:layout>
              <c:showVal val="1"/>
            </c:dLbl>
            <c:dLbl>
              <c:idx val="4"/>
              <c:layout>
                <c:manualLayout>
                  <c:x val="-3.0864197530864356E-3"/>
                  <c:y val="-6.173271853967881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(факт)</c:v>
                </c:pt>
                <c:pt idx="1">
                  <c:v>2017 (первонач.план)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 formatCode="0.0">
                  <c:v>207.7</c:v>
                </c:pt>
                <c:pt idx="1">
                  <c:v>200.8</c:v>
                </c:pt>
                <c:pt idx="2" formatCode="0.0">
                  <c:v>226.8</c:v>
                </c:pt>
                <c:pt idx="3" formatCode="0.0">
                  <c:v>227.3</c:v>
                </c:pt>
                <c:pt idx="4" formatCode="0.0">
                  <c:v>227.1</c:v>
                </c:pt>
              </c:numCache>
            </c:numRef>
          </c:val>
        </c:ser>
        <c:marker val="1"/>
        <c:axId val="34926976"/>
        <c:axId val="34928512"/>
      </c:lineChart>
      <c:catAx>
        <c:axId val="34926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928512"/>
        <c:crosses val="autoZero"/>
        <c:auto val="1"/>
        <c:lblAlgn val="ctr"/>
        <c:lblOffset val="100"/>
      </c:catAx>
      <c:valAx>
        <c:axId val="34928512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34926976"/>
        <c:crosses val="autoZero"/>
        <c:crossBetween val="between"/>
      </c:valAx>
      <c:spPr>
        <a:ln w="76200"/>
      </c:spPr>
    </c:plotArea>
    <c:legend>
      <c:legendPos val="r"/>
      <c:layout>
        <c:manualLayout>
          <c:xMode val="edge"/>
          <c:yMode val="edge"/>
          <c:x val="0.8024382716049383"/>
          <c:y val="0.25266924967712329"/>
          <c:w val="0.18972972972972973"/>
          <c:h val="0.2777302837145356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hPercent val="100"/>
      <c:rotY val="150"/>
      <c:depthPercent val="100"/>
      <c:perspective val="20"/>
    </c:view3D>
    <c:plotArea>
      <c:layout>
        <c:manualLayout>
          <c:layoutTarget val="inner"/>
          <c:xMode val="edge"/>
          <c:yMode val="edge"/>
          <c:x val="0"/>
          <c:y val="1.9880848227305128E-3"/>
          <c:w val="0.99179611628507658"/>
          <c:h val="0.961799656766920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explosion val="2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8.6249400276578334E-2"/>
                  <c:y val="0.62022059766214599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685182753734056E-3"/>
                  <c:y val="-0.2962962962962962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Субсидии  </a:t>
                    </a:r>
                    <a:r>
                      <a:rPr lang="ru-RU" b="1" dirty="0" err="1" smtClean="0"/>
                      <a:t>юрид</a:t>
                    </a:r>
                    <a:r>
                      <a:rPr lang="ru-RU" b="1" dirty="0" smtClean="0"/>
                      <a:t>. лицам 3%</a:t>
                    </a:r>
                    <a:endParaRPr lang="ru-RU" b="1" dirty="0"/>
                  </a:p>
                </c:rich>
              </c:tx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140403221790093E-2"/>
                  <c:y val="0.20685018539349367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3780990940413191"/>
                  <c:y val="-3.8681831437736895E-2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Муниципальные услуги</c:v>
                </c:pt>
                <c:pt idx="1">
                  <c:v>Субсидии юр. лицам</c:v>
                </c:pt>
                <c:pt idx="2">
                  <c:v>Социальное обеспечение</c:v>
                </c:pt>
                <c:pt idx="3">
                  <c:v> 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0.58199999999999996</c:v>
                </c:pt>
                <c:pt idx="1">
                  <c:v>3.0000000000000002E-2</c:v>
                </c:pt>
                <c:pt idx="2">
                  <c:v>9.1000000000000025E-2</c:v>
                </c:pt>
                <c:pt idx="3">
                  <c:v>3.5999999999999997E-2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1209802045772508E-2"/>
          <c:y val="3.9648334973753377E-2"/>
          <c:w val="0.63791007432482338"/>
          <c:h val="0.7043723343175856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Подушевые расчетные 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4.2904290429042924E-2"/>
                  <c:y val="-5.2777777777777729E-2"/>
                </c:manualLayout>
              </c:layout>
              <c:showVal val="1"/>
            </c:dLbl>
            <c:dLbl>
              <c:idx val="1"/>
              <c:layout>
                <c:manualLayout>
                  <c:x val="-3.9603960396039611E-2"/>
                  <c:y val="-5.5555555555555455E-2"/>
                </c:manualLayout>
              </c:layout>
              <c:showVal val="1"/>
            </c:dLbl>
            <c:dLbl>
              <c:idx val="2"/>
              <c:layout>
                <c:manualLayout>
                  <c:x val="-5.6105610561056105E-2"/>
                  <c:y val="-7.5000000000000011E-2"/>
                </c:manualLayout>
              </c:layout>
              <c:showVal val="1"/>
            </c:dLbl>
            <c:dLbl>
              <c:idx val="3"/>
              <c:layout>
                <c:manualLayout>
                  <c:x val="-8.2508250825082508E-2"/>
                  <c:y val="-1.11111111111111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ru-RU" dirty="0" smtClean="0"/>
                      <a:t>28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0"/>
                  <c:y val="-4.444444444444450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Красноясыльское</c:v>
                </c:pt>
                <c:pt idx="1">
                  <c:v>Медянское</c:v>
                </c:pt>
                <c:pt idx="2">
                  <c:v>Ашапское</c:v>
                </c:pt>
                <c:pt idx="3">
                  <c:v>Карьевское</c:v>
                </c:pt>
                <c:pt idx="4">
                  <c:v>Ординское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1.35</c:v>
                </c:pt>
                <c:pt idx="1">
                  <c:v>1.55</c:v>
                </c:pt>
                <c:pt idx="2">
                  <c:v>1.72</c:v>
                </c:pt>
                <c:pt idx="3">
                  <c:v>2.36</c:v>
                </c:pt>
                <c:pt idx="4">
                  <c:v>3.9499999999999997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Подуш.расч.  доходы после распределения РФФПП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3003300330032986E-2"/>
                  <c:y val="-5.2777777777777792E-2"/>
                </c:manualLayout>
              </c:layout>
              <c:showVal val="1"/>
            </c:dLbl>
            <c:dLbl>
              <c:idx val="1"/>
              <c:layout>
                <c:manualLayout>
                  <c:x val="-3.9603960396039611E-2"/>
                  <c:y val="-5.2777777777777792E-2"/>
                </c:manualLayout>
              </c:layout>
              <c:showVal val="1"/>
            </c:dLbl>
            <c:dLbl>
              <c:idx val="2"/>
              <c:layout>
                <c:manualLayout>
                  <c:x val="-4.6204620462046313E-2"/>
                  <c:y val="-6.3888888888888884E-2"/>
                </c:manualLayout>
              </c:layout>
              <c:showVal val="1"/>
            </c:dLbl>
            <c:dLbl>
              <c:idx val="3"/>
              <c:layout>
                <c:manualLayout>
                  <c:x val="-5.2805280528052813E-2"/>
                  <c:y val="-5.2777777777777792E-2"/>
                </c:manualLayout>
              </c:layout>
              <c:showVal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Красноясыльское</c:v>
                </c:pt>
                <c:pt idx="1">
                  <c:v>Медянское</c:v>
                </c:pt>
                <c:pt idx="2">
                  <c:v>Ашапское</c:v>
                </c:pt>
                <c:pt idx="3">
                  <c:v>Карьевское</c:v>
                </c:pt>
                <c:pt idx="4">
                  <c:v>Ординское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2.96</c:v>
                </c:pt>
                <c:pt idx="1">
                  <c:v>2.9899999999999998</c:v>
                </c:pt>
                <c:pt idx="2">
                  <c:v>3.02</c:v>
                </c:pt>
                <c:pt idx="3">
                  <c:v>3.13</c:v>
                </c:pt>
                <c:pt idx="4">
                  <c:v>3.9499999999999997</c:v>
                </c:pt>
              </c:numCache>
            </c:numRef>
          </c:val>
        </c:ser>
        <c:marker val="1"/>
        <c:axId val="119362304"/>
        <c:axId val="119363840"/>
      </c:lineChart>
      <c:catAx>
        <c:axId val="119362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2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363840"/>
        <c:crosses val="autoZero"/>
        <c:auto val="1"/>
        <c:lblAlgn val="ctr"/>
        <c:lblOffset val="100"/>
      </c:catAx>
      <c:valAx>
        <c:axId val="119363840"/>
        <c:scaling>
          <c:orientation val="minMax"/>
        </c:scaling>
        <c:axPos val="l"/>
        <c:majorGridlines/>
        <c:numFmt formatCode="General" sourceLinked="1"/>
        <c:tickLblPos val="nextTo"/>
        <c:crossAx val="119362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089433746524512"/>
          <c:y val="0.11671653543307124"/>
          <c:w val="0.26890166575712687"/>
          <c:h val="0.6249002624671959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6400004486618617"/>
          <c:y val="0.19452485389140597"/>
          <c:w val="0.71910682639029611"/>
          <c:h val="0.768378116797900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spPr>
              <a:solidFill>
                <a:srgbClr val="CCCCFF"/>
              </a:solidFill>
            </c:spPr>
          </c:dPt>
          <c:dPt>
            <c:idx val="1"/>
            <c:spPr>
              <a:solidFill>
                <a:srgbClr val="99FF99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-8.506410256410285E-2"/>
                  <c:y val="0.18273278277722294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Образование 296,4;  64,4%</a:t>
                    </a:r>
                    <a:endParaRPr lang="en-US" sz="2000" b="1" i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4.7589283711330962E-2"/>
                  <c:y val="-3.745142857926629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бщегосударственные  вопросы</a:t>
                    </a:r>
                  </a:p>
                  <a:p>
                    <a:r>
                      <a:rPr lang="ru-RU" sz="1600" b="1" dirty="0" smtClean="0">
                        <a:latin typeface="Times New Roman" pitchFamily="18" charset="0"/>
                        <a:cs typeface="Times New Roman" pitchFamily="18" charset="0"/>
                      </a:rPr>
                      <a:t>41,1 ; 8,9% </a:t>
                    </a:r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SerName val="1"/>
              <c:showPercent val="1"/>
            </c:dLbl>
            <c:dLbl>
              <c:idx val="2"/>
              <c:layout>
                <c:manualLayout>
                  <c:x val="-4.9898378087354457E-2"/>
                  <c:y val="9.0586642636415089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Соц. политика 45,2; 9,8%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-0.20886853085671991"/>
                  <c:y val="-4.240166730445588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Нац</a:t>
                    </a: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. экономика 23,2; 5%</a:t>
                    </a:r>
                  </a:p>
                  <a:p>
                    <a:endParaRPr lang="en-US" sz="16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Val val="1"/>
              <c:showCatName val="1"/>
              <c:showPercent val="1"/>
            </c:dLbl>
            <c:dLbl>
              <c:idx val="8"/>
              <c:layout>
                <c:manualLayout>
                  <c:x val="0.32717500056082732"/>
                  <c:y val="-6.7474327269535214E-2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Общегосударств.</c:v>
                </c:pt>
                <c:pt idx="2">
                  <c:v>Соц. политика</c:v>
                </c:pt>
                <c:pt idx="3">
                  <c:v>Нац. экономика</c:v>
                </c:pt>
                <c:pt idx="4">
                  <c:v>Культура</c:v>
                </c:pt>
                <c:pt idx="5">
                  <c:v>Физкультура и спорт</c:v>
                </c:pt>
                <c:pt idx="6">
                  <c:v>ЖКХ</c:v>
                </c:pt>
                <c:pt idx="7">
                  <c:v>Прочие</c:v>
                </c:pt>
                <c:pt idx="8">
                  <c:v>МБТ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296.39999999999969</c:v>
                </c:pt>
                <c:pt idx="1">
                  <c:v>41.1</c:v>
                </c:pt>
                <c:pt idx="2">
                  <c:v>45.2</c:v>
                </c:pt>
                <c:pt idx="3">
                  <c:v>23.2</c:v>
                </c:pt>
                <c:pt idx="4">
                  <c:v>14.3</c:v>
                </c:pt>
                <c:pt idx="5">
                  <c:v>11.9</c:v>
                </c:pt>
                <c:pt idx="6">
                  <c:v>9.9</c:v>
                </c:pt>
                <c:pt idx="7">
                  <c:v>1</c:v>
                </c:pt>
                <c:pt idx="8">
                  <c:v>16.8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86115-9CAD-48D2-B2BE-897E29F35ABD}" type="doc">
      <dgm:prSet loTypeId="urn:microsoft.com/office/officeart/2005/8/layout/vProcess5" loCatId="process" qsTypeId="urn:microsoft.com/office/officeart/2005/8/quickstyle/simple3" qsCatId="simple" csTypeId="urn:microsoft.com/office/officeart/2005/8/colors/accent0_3" csCatId="mainScheme" phldr="1"/>
      <dgm:spPr/>
    </dgm:pt>
    <dgm:pt modelId="{D5985656-97BC-479C-9405-23CB653A9CDF}">
      <dgm:prSet custT="1"/>
      <dgm:spPr>
        <a:solidFill>
          <a:srgbClr val="CCFFFF"/>
        </a:solidFill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24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Приказ управления финансов от 31.08.2016 № 48 (внесены изменения Приказом УФ  от 11.09.2017 №68)</a:t>
          </a:r>
        </a:p>
      </dgm:t>
    </dgm:pt>
    <dgm:pt modelId="{92BDB9B4-C93A-4CCA-84C3-E18C7F1F6893}" type="sibTrans" cxnId="{CC2B8275-1420-43C4-A239-37B08B0F9CAC}">
      <dgm:prSet/>
      <dgm:spPr/>
      <dgm:t>
        <a:bodyPr/>
        <a:lstStyle/>
        <a:p>
          <a:endParaRPr lang="ru-RU"/>
        </a:p>
      </dgm:t>
    </dgm:pt>
    <dgm:pt modelId="{B533DFCC-9AAB-45C3-9FDF-BD8CDE3AF24C}" type="parTrans" cxnId="{CC2B8275-1420-43C4-A239-37B08B0F9CAC}">
      <dgm:prSet/>
      <dgm:spPr/>
      <dgm:t>
        <a:bodyPr/>
        <a:lstStyle/>
        <a:p>
          <a:endParaRPr lang="ru-RU"/>
        </a:p>
      </dgm:t>
    </dgm:pt>
    <dgm:pt modelId="{C00E4DAA-DAD8-43EE-8737-98F99C79FB99}">
      <dgm:prSet custT="1"/>
      <dgm:spPr>
        <a:solidFill>
          <a:srgbClr val="CCFFFF"/>
        </a:solidFill>
      </dgm:spPr>
      <dgm:t>
        <a:bodyPr/>
        <a:lstStyle/>
        <a:p>
          <a:pPr rtl="0"/>
          <a:r>
            <a:rPr kumimoji="0" lang="ru-RU" sz="24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Приказ МФ ПК</a:t>
          </a:r>
        </a:p>
        <a:p>
          <a:pPr rtl="0"/>
          <a:r>
            <a:rPr kumimoji="0" lang="ru-RU" sz="24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от 15.09.2015 №СЭД 39-01-22-208 </a:t>
          </a:r>
        </a:p>
      </dgm:t>
    </dgm:pt>
    <dgm:pt modelId="{87271D1A-4020-4366-B878-673DAF0363F2}" type="sibTrans" cxnId="{7D2A35CB-B52E-45A3-A1C9-27A57A1F0143}">
      <dgm:prSet/>
      <dgm:spPr>
        <a:solidFill>
          <a:srgbClr val="FFCC66">
            <a:alpha val="90000"/>
          </a:srgbClr>
        </a:solidFill>
        <a:ln>
          <a:solidFill>
            <a:srgbClr val="C81B0E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4CC247A4-99B8-43D6-B28C-C242C8B40AFE}" type="parTrans" cxnId="{7D2A35CB-B52E-45A3-A1C9-27A57A1F0143}">
      <dgm:prSet/>
      <dgm:spPr/>
      <dgm:t>
        <a:bodyPr/>
        <a:lstStyle/>
        <a:p>
          <a:endParaRPr lang="ru-RU"/>
        </a:p>
      </dgm:t>
    </dgm:pt>
    <dgm:pt modelId="{FE397617-5EA7-4261-BAB5-9F7A08060143}">
      <dgm:prSet custT="1"/>
      <dgm:spPr>
        <a:solidFill>
          <a:srgbClr val="CCFFFF"/>
        </a:solidFill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п. 1 ст. 174.2 БК РФ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Планирование бюджетных ассигнований осуществляется в  порядке и в соответствии  с методикой, устанавливаемой соответствующим ФО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D4E5CFC-D448-4198-AC3B-638862F17AA7}" type="sibTrans" cxnId="{9A1B304F-6040-48B4-9DBB-0D299D707AE3}">
      <dgm:prSet/>
      <dgm:spPr>
        <a:solidFill>
          <a:srgbClr val="FFCC66">
            <a:alpha val="90000"/>
          </a:srgbClr>
        </a:solidFill>
        <a:ln>
          <a:solidFill>
            <a:srgbClr val="C81B0E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627EEAAC-D4E2-4C77-B827-F7132D62D183}" type="parTrans" cxnId="{9A1B304F-6040-48B4-9DBB-0D299D707AE3}">
      <dgm:prSet/>
      <dgm:spPr/>
      <dgm:t>
        <a:bodyPr/>
        <a:lstStyle/>
        <a:p>
          <a:endParaRPr lang="ru-RU"/>
        </a:p>
      </dgm:t>
    </dgm:pt>
    <dgm:pt modelId="{B43B1219-54F3-4C03-A5C4-A37A7DA2E212}" type="pres">
      <dgm:prSet presAssocID="{FB786115-9CAD-48D2-B2BE-897E29F35ABD}" presName="outerComposite" presStyleCnt="0">
        <dgm:presLayoutVars>
          <dgm:chMax val="5"/>
          <dgm:dir/>
          <dgm:resizeHandles val="exact"/>
        </dgm:presLayoutVars>
      </dgm:prSet>
      <dgm:spPr/>
    </dgm:pt>
    <dgm:pt modelId="{CA8D4D6A-B77F-4075-9437-F092BDAD72D3}" type="pres">
      <dgm:prSet presAssocID="{FB786115-9CAD-48D2-B2BE-897E29F35ABD}" presName="dummyMaxCanvas" presStyleCnt="0">
        <dgm:presLayoutVars/>
      </dgm:prSet>
      <dgm:spPr/>
    </dgm:pt>
    <dgm:pt modelId="{E690218E-EA97-457C-A6F9-C3F8C9A83955}" type="pres">
      <dgm:prSet presAssocID="{FB786115-9CAD-48D2-B2BE-897E29F35ABD}" presName="ThreeNodes_1" presStyleLbl="node1" presStyleIdx="0" presStyleCnt="3" custScaleX="103384" custScaleY="111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5E139-3894-49EB-9AEA-E3418168BD05}" type="pres">
      <dgm:prSet presAssocID="{FB786115-9CAD-48D2-B2BE-897E29F35ABD}" presName="ThreeNodes_2" presStyleLbl="node1" presStyleIdx="1" presStyleCnt="3" custScaleY="100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91D0D-E84F-42CB-B432-C0088C3119B1}" type="pres">
      <dgm:prSet presAssocID="{FB786115-9CAD-48D2-B2BE-897E29F35ABD}" presName="ThreeNodes_3" presStyleLbl="node1" presStyleIdx="2" presStyleCnt="3" custLinFactNeighborX="1769" custLinFactNeighborY="22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B3DEB-AD1B-47AF-9B60-1FB9ACA73414}" type="pres">
      <dgm:prSet presAssocID="{FB786115-9CAD-48D2-B2BE-897E29F35AB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96B8D-1EFE-4E46-A4FA-A8001443F0EF}" type="pres">
      <dgm:prSet presAssocID="{FB786115-9CAD-48D2-B2BE-897E29F35AB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6E537-A49F-4780-8148-E5C64CAAEED0}" type="pres">
      <dgm:prSet presAssocID="{FB786115-9CAD-48D2-B2BE-897E29F35AB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4B83E-F68E-439E-827F-47B4EA1A9BFB}" type="pres">
      <dgm:prSet presAssocID="{FB786115-9CAD-48D2-B2BE-897E29F35AB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FBC57-D7E8-41D5-9D36-C0FCEE6B3E9C}" type="pres">
      <dgm:prSet presAssocID="{FB786115-9CAD-48D2-B2BE-897E29F35AB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B304F-6040-48B4-9DBB-0D299D707AE3}" srcId="{FB786115-9CAD-48D2-B2BE-897E29F35ABD}" destId="{FE397617-5EA7-4261-BAB5-9F7A08060143}" srcOrd="0" destOrd="0" parTransId="{627EEAAC-D4E2-4C77-B827-F7132D62D183}" sibTransId="{AD4E5CFC-D448-4198-AC3B-638862F17AA7}"/>
    <dgm:cxn modelId="{A978E896-A9FE-4B9A-B987-72E6A22DB46A}" type="presOf" srcId="{FE397617-5EA7-4261-BAB5-9F7A08060143}" destId="{E690218E-EA97-457C-A6F9-C3F8C9A83955}" srcOrd="0" destOrd="0" presId="urn:microsoft.com/office/officeart/2005/8/layout/vProcess5"/>
    <dgm:cxn modelId="{226EAC57-B798-426D-AFCB-E39CE8AE0044}" type="presOf" srcId="{D5985656-97BC-479C-9405-23CB653A9CDF}" destId="{F00FBC57-D7E8-41D5-9D36-C0FCEE6B3E9C}" srcOrd="1" destOrd="0" presId="urn:microsoft.com/office/officeart/2005/8/layout/vProcess5"/>
    <dgm:cxn modelId="{C12DD96C-0FCA-4859-B6B0-DC8D1A3D2A3B}" type="presOf" srcId="{FE397617-5EA7-4261-BAB5-9F7A08060143}" destId="{7B36E537-A49F-4780-8148-E5C64CAAEED0}" srcOrd="1" destOrd="0" presId="urn:microsoft.com/office/officeart/2005/8/layout/vProcess5"/>
    <dgm:cxn modelId="{70B3E418-8DA3-495E-90F8-866A2F5DBEE1}" type="presOf" srcId="{AD4E5CFC-D448-4198-AC3B-638862F17AA7}" destId="{BAFB3DEB-AD1B-47AF-9B60-1FB9ACA73414}" srcOrd="0" destOrd="0" presId="urn:microsoft.com/office/officeart/2005/8/layout/vProcess5"/>
    <dgm:cxn modelId="{CC2B8275-1420-43C4-A239-37B08B0F9CAC}" srcId="{FB786115-9CAD-48D2-B2BE-897E29F35ABD}" destId="{D5985656-97BC-479C-9405-23CB653A9CDF}" srcOrd="2" destOrd="0" parTransId="{B533DFCC-9AAB-45C3-9FDF-BD8CDE3AF24C}" sibTransId="{92BDB9B4-C93A-4CCA-84C3-E18C7F1F6893}"/>
    <dgm:cxn modelId="{4695B3C4-5EB2-4A78-8018-8214A2BEBB0D}" type="presOf" srcId="{D5985656-97BC-479C-9405-23CB653A9CDF}" destId="{68691D0D-E84F-42CB-B432-C0088C3119B1}" srcOrd="0" destOrd="0" presId="urn:microsoft.com/office/officeart/2005/8/layout/vProcess5"/>
    <dgm:cxn modelId="{7A57164A-A0A3-4BA5-AAB2-57FEDDD1D439}" type="presOf" srcId="{C00E4DAA-DAD8-43EE-8737-98F99C79FB99}" destId="{84C5E139-3894-49EB-9AEA-E3418168BD05}" srcOrd="0" destOrd="0" presId="urn:microsoft.com/office/officeart/2005/8/layout/vProcess5"/>
    <dgm:cxn modelId="{90748FAA-0D94-4014-A69B-A29722EE7DEB}" type="presOf" srcId="{C00E4DAA-DAD8-43EE-8737-98F99C79FB99}" destId="{DD24B83E-F68E-439E-827F-47B4EA1A9BFB}" srcOrd="1" destOrd="0" presId="urn:microsoft.com/office/officeart/2005/8/layout/vProcess5"/>
    <dgm:cxn modelId="{A7166C87-BF34-4059-B38F-2C5094C1F11F}" type="presOf" srcId="{87271D1A-4020-4366-B878-673DAF0363F2}" destId="{CC796B8D-1EFE-4E46-A4FA-A8001443F0EF}" srcOrd="0" destOrd="0" presId="urn:microsoft.com/office/officeart/2005/8/layout/vProcess5"/>
    <dgm:cxn modelId="{7D2A35CB-B52E-45A3-A1C9-27A57A1F0143}" srcId="{FB786115-9CAD-48D2-B2BE-897E29F35ABD}" destId="{C00E4DAA-DAD8-43EE-8737-98F99C79FB99}" srcOrd="1" destOrd="0" parTransId="{4CC247A4-99B8-43D6-B28C-C242C8B40AFE}" sibTransId="{87271D1A-4020-4366-B878-673DAF0363F2}"/>
    <dgm:cxn modelId="{5172C694-D8CB-48BE-AFB9-CD034888D0F7}" type="presOf" srcId="{FB786115-9CAD-48D2-B2BE-897E29F35ABD}" destId="{B43B1219-54F3-4C03-A5C4-A37A7DA2E212}" srcOrd="0" destOrd="0" presId="urn:microsoft.com/office/officeart/2005/8/layout/vProcess5"/>
    <dgm:cxn modelId="{07DD052D-70F5-4447-AE2A-10E22F10E432}" type="presParOf" srcId="{B43B1219-54F3-4C03-A5C4-A37A7DA2E212}" destId="{CA8D4D6A-B77F-4075-9437-F092BDAD72D3}" srcOrd="0" destOrd="0" presId="urn:microsoft.com/office/officeart/2005/8/layout/vProcess5"/>
    <dgm:cxn modelId="{2CD8B874-90DC-462C-B367-CAFA3CE00CCC}" type="presParOf" srcId="{B43B1219-54F3-4C03-A5C4-A37A7DA2E212}" destId="{E690218E-EA97-457C-A6F9-C3F8C9A83955}" srcOrd="1" destOrd="0" presId="urn:microsoft.com/office/officeart/2005/8/layout/vProcess5"/>
    <dgm:cxn modelId="{C00EBBD0-0E53-4921-95B2-F2C46DF42B59}" type="presParOf" srcId="{B43B1219-54F3-4C03-A5C4-A37A7DA2E212}" destId="{84C5E139-3894-49EB-9AEA-E3418168BD05}" srcOrd="2" destOrd="0" presId="urn:microsoft.com/office/officeart/2005/8/layout/vProcess5"/>
    <dgm:cxn modelId="{10494A98-45D0-4CBB-9FED-2B3A0041AB3D}" type="presParOf" srcId="{B43B1219-54F3-4C03-A5C4-A37A7DA2E212}" destId="{68691D0D-E84F-42CB-B432-C0088C3119B1}" srcOrd="3" destOrd="0" presId="urn:microsoft.com/office/officeart/2005/8/layout/vProcess5"/>
    <dgm:cxn modelId="{78111A86-BA9E-4297-9C74-813EB1B2A995}" type="presParOf" srcId="{B43B1219-54F3-4C03-A5C4-A37A7DA2E212}" destId="{BAFB3DEB-AD1B-47AF-9B60-1FB9ACA73414}" srcOrd="4" destOrd="0" presId="urn:microsoft.com/office/officeart/2005/8/layout/vProcess5"/>
    <dgm:cxn modelId="{8599D756-58D6-4617-824F-E512214669BE}" type="presParOf" srcId="{B43B1219-54F3-4C03-A5C4-A37A7DA2E212}" destId="{CC796B8D-1EFE-4E46-A4FA-A8001443F0EF}" srcOrd="5" destOrd="0" presId="urn:microsoft.com/office/officeart/2005/8/layout/vProcess5"/>
    <dgm:cxn modelId="{4CF7CF67-2577-4D5F-9F32-E16C8942D758}" type="presParOf" srcId="{B43B1219-54F3-4C03-A5C4-A37A7DA2E212}" destId="{7B36E537-A49F-4780-8148-E5C64CAAEED0}" srcOrd="6" destOrd="0" presId="urn:microsoft.com/office/officeart/2005/8/layout/vProcess5"/>
    <dgm:cxn modelId="{EF6E1CCE-8A28-484A-979E-93B39718AC0B}" type="presParOf" srcId="{B43B1219-54F3-4C03-A5C4-A37A7DA2E212}" destId="{DD24B83E-F68E-439E-827F-47B4EA1A9BFB}" srcOrd="7" destOrd="0" presId="urn:microsoft.com/office/officeart/2005/8/layout/vProcess5"/>
    <dgm:cxn modelId="{49342A45-BEA6-4D2D-9607-EC126BA114DA}" type="presParOf" srcId="{B43B1219-54F3-4C03-A5C4-A37A7DA2E212}" destId="{F00FBC57-D7E8-41D5-9D36-C0FCEE6B3E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AAC66B-8744-492E-A1E8-D1304E6B671E}" type="doc">
      <dgm:prSet loTypeId="urn:microsoft.com/office/officeart/2005/8/layout/vList5" loCatId="list" qsTypeId="urn:microsoft.com/office/officeart/2005/8/quickstyle/simple1#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6D81DC3-78B7-4261-B8C0-9EDFE77847CB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246 559,0 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800" b="1" dirty="0"/>
        </a:p>
      </dgm:t>
    </dgm:pt>
    <dgm:pt modelId="{FB0FCB91-1624-4D4F-B8B4-8DB4446349D1}" type="parTrans" cxnId="{7FEA5865-9ADD-43D5-8107-0F30AE884A17}">
      <dgm:prSet/>
      <dgm:spPr/>
      <dgm:t>
        <a:bodyPr/>
        <a:lstStyle/>
        <a:p>
          <a:endParaRPr lang="ru-RU"/>
        </a:p>
      </dgm:t>
    </dgm:pt>
    <dgm:pt modelId="{434A3392-40EE-4771-85D0-D841695AED2E}" type="sibTrans" cxnId="{7FEA5865-9ADD-43D5-8107-0F30AE884A17}">
      <dgm:prSet/>
      <dgm:spPr/>
      <dgm:t>
        <a:bodyPr/>
        <a:lstStyle/>
        <a:p>
          <a:endParaRPr lang="ru-RU"/>
        </a:p>
      </dgm:t>
    </dgm:pt>
    <dgm:pt modelId="{BDBE2918-B242-484C-A1AD-12E129120317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9CA8369-BBFB-4A9D-9D06-6A8D4BC8C186}" type="parTrans" cxnId="{D0987361-398D-4B69-9916-87B2884C2F50}">
      <dgm:prSet/>
      <dgm:spPr/>
      <dgm:t>
        <a:bodyPr/>
        <a:lstStyle/>
        <a:p>
          <a:endParaRPr lang="ru-RU"/>
        </a:p>
      </dgm:t>
    </dgm:pt>
    <dgm:pt modelId="{985B198D-07AB-43D7-8B6F-C8E52D5EA155}" type="sibTrans" cxnId="{D0987361-398D-4B69-9916-87B2884C2F50}">
      <dgm:prSet/>
      <dgm:spPr/>
      <dgm:t>
        <a:bodyPr/>
        <a:lstStyle/>
        <a:p>
          <a:endParaRPr lang="ru-RU"/>
        </a:p>
      </dgm:t>
    </dgm:pt>
    <dgm:pt modelId="{BD11A525-BAD4-4C90-B56E-2CE599CC35A6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10 270,0 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BCC55F-FDC1-4CCA-9048-B75F5C5ACD81}" type="parTrans" cxnId="{775D6954-4C27-4A37-9FF4-E2CB0F83B758}">
      <dgm:prSet/>
      <dgm:spPr/>
      <dgm:t>
        <a:bodyPr/>
        <a:lstStyle/>
        <a:p>
          <a:endParaRPr lang="ru-RU"/>
        </a:p>
      </dgm:t>
    </dgm:pt>
    <dgm:pt modelId="{C25EFB69-8A0D-4A10-86C5-5EE2E4870FD4}" type="sibTrans" cxnId="{775D6954-4C27-4A37-9FF4-E2CB0F83B758}">
      <dgm:prSet/>
      <dgm:spPr/>
      <dgm:t>
        <a:bodyPr/>
        <a:lstStyle/>
        <a:p>
          <a:endParaRPr lang="ru-RU"/>
        </a:p>
      </dgm:t>
    </dgm:pt>
    <dgm:pt modelId="{1648CC7F-F7DD-4975-B560-EFC11CB9BC84}">
      <dgm:prSet phldrT="[Текст]"/>
      <dgm:spPr>
        <a:solidFill>
          <a:srgbClr val="CCFFCC">
            <a:alpha val="90000"/>
          </a:srgbClr>
        </a:solidFill>
      </dgm:spPr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4333884-D38A-4AF6-A624-DEF64393D661}" type="parTrans" cxnId="{B97E73FE-D835-40A1-AFEC-D193460005DB}">
      <dgm:prSet/>
      <dgm:spPr/>
      <dgm:t>
        <a:bodyPr/>
        <a:lstStyle/>
        <a:p>
          <a:endParaRPr lang="ru-RU"/>
        </a:p>
      </dgm:t>
    </dgm:pt>
    <dgm:pt modelId="{84E888E5-9339-4E3D-978D-30193D63778C}" type="sibTrans" cxnId="{B97E73FE-D835-40A1-AFEC-D193460005DB}">
      <dgm:prSet/>
      <dgm:spPr/>
      <dgm:t>
        <a:bodyPr/>
        <a:lstStyle/>
        <a:p>
          <a:endParaRPr lang="ru-RU"/>
        </a:p>
      </dgm:t>
    </dgm:pt>
    <dgm:pt modelId="{ABC7D6F2-17D3-465A-BB30-59A0428C0470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6 939,0   </a:t>
          </a:r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89DCD67-CADE-4EF9-A203-BF0CFAA64DED}" type="parTrans" cxnId="{C4056453-6278-439F-BCC5-819264F36164}">
      <dgm:prSet/>
      <dgm:spPr/>
      <dgm:t>
        <a:bodyPr/>
        <a:lstStyle/>
        <a:p>
          <a:endParaRPr lang="ru-RU"/>
        </a:p>
      </dgm:t>
    </dgm:pt>
    <dgm:pt modelId="{25A1E505-6A2A-4C48-808E-F0F41EF6E76C}" type="sibTrans" cxnId="{C4056453-6278-439F-BCC5-819264F36164}">
      <dgm:prSet/>
      <dgm:spPr/>
      <dgm:t>
        <a:bodyPr/>
        <a:lstStyle/>
        <a:p>
          <a:endParaRPr lang="ru-RU"/>
        </a:p>
      </dgm:t>
    </dgm:pt>
    <dgm:pt modelId="{BE1BCFC8-E2C0-44EB-B3A0-AD519BD3014D}">
      <dgm:prSet phldrT="[Текст]"/>
      <dgm:spPr>
        <a:solidFill>
          <a:srgbClr val="66FFFF">
            <a:alpha val="89804"/>
          </a:srgbClr>
        </a:solidFill>
      </dgm:spPr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A062A6C-3357-4B27-8FD0-B3C0A184DED9}" type="parTrans" cxnId="{F02F73E4-5E14-4EA4-9EB9-47CA3C09889C}">
      <dgm:prSet/>
      <dgm:spPr/>
      <dgm:t>
        <a:bodyPr/>
        <a:lstStyle/>
        <a:p>
          <a:endParaRPr lang="ru-RU"/>
        </a:p>
      </dgm:t>
    </dgm:pt>
    <dgm:pt modelId="{2E91687D-3A47-4CEB-B108-57FCD1C7D058}" type="sibTrans" cxnId="{F02F73E4-5E14-4EA4-9EB9-47CA3C09889C}">
      <dgm:prSet/>
      <dgm:spPr/>
      <dgm:t>
        <a:bodyPr/>
        <a:lstStyle/>
        <a:p>
          <a:endParaRPr lang="ru-RU"/>
        </a:p>
      </dgm:t>
    </dgm:pt>
    <dgm:pt modelId="{876DD72D-1937-4DB7-BDE5-90D918854BEB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Субсидии на оказание услуг в сфере образования</a:t>
          </a:r>
        </a:p>
      </dgm:t>
    </dgm:pt>
    <dgm:pt modelId="{16B172B9-158A-4B6A-A125-E84771363CFF}" type="parTrans" cxnId="{1033D95E-CB29-4459-A868-910BF384A2E5}">
      <dgm:prSet/>
      <dgm:spPr/>
      <dgm:t>
        <a:bodyPr/>
        <a:lstStyle/>
        <a:p>
          <a:endParaRPr lang="ru-RU"/>
        </a:p>
      </dgm:t>
    </dgm:pt>
    <dgm:pt modelId="{87E2F75E-6651-40E3-9F4F-5068C3ED4951}" type="sibTrans" cxnId="{1033D95E-CB29-4459-A868-910BF384A2E5}">
      <dgm:prSet/>
      <dgm:spPr/>
      <dgm:t>
        <a:bodyPr/>
        <a:lstStyle/>
        <a:p>
          <a:endParaRPr lang="ru-RU"/>
        </a:p>
      </dgm:t>
    </dgm:pt>
    <dgm:pt modelId="{2E17C389-8411-4953-91A8-89817B2138A3}">
      <dgm:prSet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Субсидии на оказание услуг в сфере культуры</a:t>
          </a:r>
        </a:p>
      </dgm:t>
    </dgm:pt>
    <dgm:pt modelId="{57058F2B-83CD-4BAB-9EEE-CC5E9CC578D2}" type="parTrans" cxnId="{805DABE6-7825-4D8C-94EE-FC4978D969E4}">
      <dgm:prSet/>
      <dgm:spPr/>
      <dgm:t>
        <a:bodyPr/>
        <a:lstStyle/>
        <a:p>
          <a:endParaRPr lang="ru-RU"/>
        </a:p>
      </dgm:t>
    </dgm:pt>
    <dgm:pt modelId="{E32DF42C-68D2-4EA7-BE9F-278709ED4800}" type="sibTrans" cxnId="{805DABE6-7825-4D8C-94EE-FC4978D969E4}">
      <dgm:prSet/>
      <dgm:spPr/>
      <dgm:t>
        <a:bodyPr/>
        <a:lstStyle/>
        <a:p>
          <a:endParaRPr lang="ru-RU"/>
        </a:p>
      </dgm:t>
    </dgm:pt>
    <dgm:pt modelId="{857B0181-20FF-462B-83B5-1FEECAC29C2D}">
      <dgm:prSet/>
      <dgm:spPr>
        <a:solidFill>
          <a:srgbClr val="66FFFF">
            <a:alpha val="89804"/>
          </a:srgb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Субсидии на оказание услуг в области физкультуры и спорта</a:t>
          </a:r>
        </a:p>
      </dgm:t>
    </dgm:pt>
    <dgm:pt modelId="{6019848E-0722-4F92-8380-6D69A17C7B62}" type="parTrans" cxnId="{1CEFA744-C96A-469F-A2AC-90197DCABF70}">
      <dgm:prSet/>
      <dgm:spPr/>
      <dgm:t>
        <a:bodyPr/>
        <a:lstStyle/>
        <a:p>
          <a:endParaRPr lang="ru-RU"/>
        </a:p>
      </dgm:t>
    </dgm:pt>
    <dgm:pt modelId="{4451B840-9DA3-4DFD-B126-0745FFD9158B}" type="sibTrans" cxnId="{1CEFA744-C96A-469F-A2AC-90197DCABF70}">
      <dgm:prSet/>
      <dgm:spPr/>
      <dgm:t>
        <a:bodyPr/>
        <a:lstStyle/>
        <a:p>
          <a:endParaRPr lang="ru-RU"/>
        </a:p>
      </dgm:t>
    </dgm:pt>
    <dgm:pt modelId="{9D3D1DCA-BE6B-4866-9A7B-15872BB65D14}" type="pres">
      <dgm:prSet presAssocID="{8DAAC66B-8744-492E-A1E8-D1304E6B67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DCCFC-5194-43C9-B3C7-8E2BF87027FC}" type="pres">
      <dgm:prSet presAssocID="{26D81DC3-78B7-4261-B8C0-9EDFE77847CB}" presName="linNode" presStyleCnt="0"/>
      <dgm:spPr/>
      <dgm:t>
        <a:bodyPr/>
        <a:lstStyle/>
        <a:p>
          <a:endParaRPr lang="ru-RU"/>
        </a:p>
      </dgm:t>
    </dgm:pt>
    <dgm:pt modelId="{C19E1568-6C5C-4CF4-8BEE-AF33B14C8A95}" type="pres">
      <dgm:prSet presAssocID="{26D81DC3-78B7-4261-B8C0-9EDFE77847CB}" presName="parentText" presStyleLbl="node1" presStyleIdx="0" presStyleCnt="3" custLinFactNeighborX="-8681" custLinFactNeighborY="-47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E5484-B262-4D7A-A525-56788DD92728}" type="pres">
      <dgm:prSet presAssocID="{26D81DC3-78B7-4261-B8C0-9EDFE77847C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0B844-34E0-4803-8CC1-EB5FCE4D7405}" type="pres">
      <dgm:prSet presAssocID="{434A3392-40EE-4771-85D0-D841695AED2E}" presName="sp" presStyleCnt="0"/>
      <dgm:spPr/>
      <dgm:t>
        <a:bodyPr/>
        <a:lstStyle/>
        <a:p>
          <a:endParaRPr lang="ru-RU"/>
        </a:p>
      </dgm:t>
    </dgm:pt>
    <dgm:pt modelId="{2DCF6AEB-1B0A-4061-9C3C-85EB2F4ED73B}" type="pres">
      <dgm:prSet presAssocID="{BD11A525-BAD4-4C90-B56E-2CE599CC35A6}" presName="linNode" presStyleCnt="0"/>
      <dgm:spPr/>
      <dgm:t>
        <a:bodyPr/>
        <a:lstStyle/>
        <a:p>
          <a:endParaRPr lang="ru-RU"/>
        </a:p>
      </dgm:t>
    </dgm:pt>
    <dgm:pt modelId="{DF7C2078-F311-4B77-B46C-4862D652F058}" type="pres">
      <dgm:prSet presAssocID="{BD11A525-BAD4-4C90-B56E-2CE599CC35A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D97F0-47AC-472C-9861-BE03144033E7}" type="pres">
      <dgm:prSet presAssocID="{BD11A525-BAD4-4C90-B56E-2CE599CC35A6}" presName="descendantText" presStyleLbl="alignAccFollowNode1" presStyleIdx="1" presStyleCnt="3" custLinFactNeighborX="-2263" custLinFactNeighborY="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B12F2-1CC6-4281-9477-9742D45EC2CD}" type="pres">
      <dgm:prSet presAssocID="{C25EFB69-8A0D-4A10-86C5-5EE2E4870FD4}" presName="sp" presStyleCnt="0"/>
      <dgm:spPr/>
      <dgm:t>
        <a:bodyPr/>
        <a:lstStyle/>
        <a:p>
          <a:endParaRPr lang="ru-RU"/>
        </a:p>
      </dgm:t>
    </dgm:pt>
    <dgm:pt modelId="{A02F3CEB-5173-480B-9DCB-820A408E1B3B}" type="pres">
      <dgm:prSet presAssocID="{ABC7D6F2-17D3-465A-BB30-59A0428C0470}" presName="linNode" presStyleCnt="0"/>
      <dgm:spPr/>
      <dgm:t>
        <a:bodyPr/>
        <a:lstStyle/>
        <a:p>
          <a:endParaRPr lang="ru-RU"/>
        </a:p>
      </dgm:t>
    </dgm:pt>
    <dgm:pt modelId="{8ED891F4-C8E6-4E99-A0FA-46B123034EF0}" type="pres">
      <dgm:prSet presAssocID="{ABC7D6F2-17D3-465A-BB30-59A0428C047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09EDE-E165-43EA-AD1C-8FE66DAA03DB}" type="pres">
      <dgm:prSet presAssocID="{ABC7D6F2-17D3-465A-BB30-59A0428C047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056453-6278-439F-BCC5-819264F36164}" srcId="{8DAAC66B-8744-492E-A1E8-D1304E6B671E}" destId="{ABC7D6F2-17D3-465A-BB30-59A0428C0470}" srcOrd="2" destOrd="0" parTransId="{B89DCD67-CADE-4EF9-A203-BF0CFAA64DED}" sibTransId="{25A1E505-6A2A-4C48-808E-F0F41EF6E76C}"/>
    <dgm:cxn modelId="{805DABE6-7825-4D8C-94EE-FC4978D969E4}" srcId="{BD11A525-BAD4-4C90-B56E-2CE599CC35A6}" destId="{2E17C389-8411-4953-91A8-89817B2138A3}" srcOrd="1" destOrd="0" parTransId="{57058F2B-83CD-4BAB-9EEE-CC5E9CC578D2}" sibTransId="{E32DF42C-68D2-4EA7-BE9F-278709ED4800}"/>
    <dgm:cxn modelId="{7FEA5865-9ADD-43D5-8107-0F30AE884A17}" srcId="{8DAAC66B-8744-492E-A1E8-D1304E6B671E}" destId="{26D81DC3-78B7-4261-B8C0-9EDFE77847CB}" srcOrd="0" destOrd="0" parTransId="{FB0FCB91-1624-4D4F-B8B4-8DB4446349D1}" sibTransId="{434A3392-40EE-4771-85D0-D841695AED2E}"/>
    <dgm:cxn modelId="{6C7DDA53-7085-47E7-A4FB-97403BBA548B}" type="presOf" srcId="{BE1BCFC8-E2C0-44EB-B3A0-AD519BD3014D}" destId="{EB909EDE-E165-43EA-AD1C-8FE66DAA03DB}" srcOrd="0" destOrd="0" presId="urn:microsoft.com/office/officeart/2005/8/layout/vList5"/>
    <dgm:cxn modelId="{1CEFA744-C96A-469F-A2AC-90197DCABF70}" srcId="{ABC7D6F2-17D3-465A-BB30-59A0428C0470}" destId="{857B0181-20FF-462B-83B5-1FEECAC29C2D}" srcOrd="1" destOrd="0" parTransId="{6019848E-0722-4F92-8380-6D69A17C7B62}" sibTransId="{4451B840-9DA3-4DFD-B126-0745FFD9158B}"/>
    <dgm:cxn modelId="{D0987361-398D-4B69-9916-87B2884C2F50}" srcId="{26D81DC3-78B7-4261-B8C0-9EDFE77847CB}" destId="{BDBE2918-B242-484C-A1AD-12E129120317}" srcOrd="0" destOrd="0" parTransId="{F9CA8369-BBFB-4A9D-9D06-6A8D4BC8C186}" sibTransId="{985B198D-07AB-43D7-8B6F-C8E52D5EA155}"/>
    <dgm:cxn modelId="{F1EB0057-26D8-46ED-B03B-31A92B54CD97}" type="presOf" srcId="{ABC7D6F2-17D3-465A-BB30-59A0428C0470}" destId="{8ED891F4-C8E6-4E99-A0FA-46B123034EF0}" srcOrd="0" destOrd="0" presId="urn:microsoft.com/office/officeart/2005/8/layout/vList5"/>
    <dgm:cxn modelId="{1F43011D-6A36-4634-A085-A1E89DEBEF8F}" type="presOf" srcId="{BDBE2918-B242-484C-A1AD-12E129120317}" destId="{702E5484-B262-4D7A-A525-56788DD92728}" srcOrd="0" destOrd="0" presId="urn:microsoft.com/office/officeart/2005/8/layout/vList5"/>
    <dgm:cxn modelId="{0D0C6DC0-210E-4BE6-811D-3E823C85E225}" type="presOf" srcId="{26D81DC3-78B7-4261-B8C0-9EDFE77847CB}" destId="{C19E1568-6C5C-4CF4-8BEE-AF33B14C8A95}" srcOrd="0" destOrd="0" presId="urn:microsoft.com/office/officeart/2005/8/layout/vList5"/>
    <dgm:cxn modelId="{83E9B97F-5F2D-4171-9ACA-DBC21CE5022B}" type="presOf" srcId="{BD11A525-BAD4-4C90-B56E-2CE599CC35A6}" destId="{DF7C2078-F311-4B77-B46C-4862D652F058}" srcOrd="0" destOrd="0" presId="urn:microsoft.com/office/officeart/2005/8/layout/vList5"/>
    <dgm:cxn modelId="{79023380-6727-4909-856B-CB7F6461D2E1}" type="presOf" srcId="{8DAAC66B-8744-492E-A1E8-D1304E6B671E}" destId="{9D3D1DCA-BE6B-4866-9A7B-15872BB65D14}" srcOrd="0" destOrd="0" presId="urn:microsoft.com/office/officeart/2005/8/layout/vList5"/>
    <dgm:cxn modelId="{2CFB1CE2-D12F-4353-A438-9871E2B7B945}" type="presOf" srcId="{1648CC7F-F7DD-4975-B560-EFC11CB9BC84}" destId="{AE5D97F0-47AC-472C-9861-BE03144033E7}" srcOrd="0" destOrd="0" presId="urn:microsoft.com/office/officeart/2005/8/layout/vList5"/>
    <dgm:cxn modelId="{70AE3382-499C-4541-8627-0557768AA563}" type="presOf" srcId="{2E17C389-8411-4953-91A8-89817B2138A3}" destId="{AE5D97F0-47AC-472C-9861-BE03144033E7}" srcOrd="0" destOrd="1" presId="urn:microsoft.com/office/officeart/2005/8/layout/vList5"/>
    <dgm:cxn modelId="{B97E73FE-D835-40A1-AFEC-D193460005DB}" srcId="{BD11A525-BAD4-4C90-B56E-2CE599CC35A6}" destId="{1648CC7F-F7DD-4975-B560-EFC11CB9BC84}" srcOrd="0" destOrd="0" parTransId="{94333884-D38A-4AF6-A624-DEF64393D661}" sibTransId="{84E888E5-9339-4E3D-978D-30193D63778C}"/>
    <dgm:cxn modelId="{1CA41A3F-7E59-4B4F-AABD-1D3DE734E6F1}" type="presOf" srcId="{876DD72D-1937-4DB7-BDE5-90D918854BEB}" destId="{702E5484-B262-4D7A-A525-56788DD92728}" srcOrd="0" destOrd="1" presId="urn:microsoft.com/office/officeart/2005/8/layout/vList5"/>
    <dgm:cxn modelId="{1033D95E-CB29-4459-A868-910BF384A2E5}" srcId="{26D81DC3-78B7-4261-B8C0-9EDFE77847CB}" destId="{876DD72D-1937-4DB7-BDE5-90D918854BEB}" srcOrd="1" destOrd="0" parTransId="{16B172B9-158A-4B6A-A125-E84771363CFF}" sibTransId="{87E2F75E-6651-40E3-9F4F-5068C3ED4951}"/>
    <dgm:cxn modelId="{F02F73E4-5E14-4EA4-9EB9-47CA3C09889C}" srcId="{ABC7D6F2-17D3-465A-BB30-59A0428C0470}" destId="{BE1BCFC8-E2C0-44EB-B3A0-AD519BD3014D}" srcOrd="0" destOrd="0" parTransId="{2A062A6C-3357-4B27-8FD0-B3C0A184DED9}" sibTransId="{2E91687D-3A47-4CEB-B108-57FCD1C7D058}"/>
    <dgm:cxn modelId="{775D6954-4C27-4A37-9FF4-E2CB0F83B758}" srcId="{8DAAC66B-8744-492E-A1E8-D1304E6B671E}" destId="{BD11A525-BAD4-4C90-B56E-2CE599CC35A6}" srcOrd="1" destOrd="0" parTransId="{55BCC55F-FDC1-4CCA-9048-B75F5C5ACD81}" sibTransId="{C25EFB69-8A0D-4A10-86C5-5EE2E4870FD4}"/>
    <dgm:cxn modelId="{F3B49DEF-35CB-45CB-912C-355A66E70A28}" type="presOf" srcId="{857B0181-20FF-462B-83B5-1FEECAC29C2D}" destId="{EB909EDE-E165-43EA-AD1C-8FE66DAA03DB}" srcOrd="0" destOrd="1" presId="urn:microsoft.com/office/officeart/2005/8/layout/vList5"/>
    <dgm:cxn modelId="{8B3D0D5F-6496-4049-8055-099B85A5156A}" type="presParOf" srcId="{9D3D1DCA-BE6B-4866-9A7B-15872BB65D14}" destId="{030DCCFC-5194-43C9-B3C7-8E2BF87027FC}" srcOrd="0" destOrd="0" presId="urn:microsoft.com/office/officeart/2005/8/layout/vList5"/>
    <dgm:cxn modelId="{1A491033-3ABE-4FC2-A09C-6A9ABDD4AE47}" type="presParOf" srcId="{030DCCFC-5194-43C9-B3C7-8E2BF87027FC}" destId="{C19E1568-6C5C-4CF4-8BEE-AF33B14C8A95}" srcOrd="0" destOrd="0" presId="urn:microsoft.com/office/officeart/2005/8/layout/vList5"/>
    <dgm:cxn modelId="{58D436C5-1951-419F-AD98-DFEA8E4D1F87}" type="presParOf" srcId="{030DCCFC-5194-43C9-B3C7-8E2BF87027FC}" destId="{702E5484-B262-4D7A-A525-56788DD92728}" srcOrd="1" destOrd="0" presId="urn:microsoft.com/office/officeart/2005/8/layout/vList5"/>
    <dgm:cxn modelId="{C2290521-321A-4250-9E63-63DB20B42FD0}" type="presParOf" srcId="{9D3D1DCA-BE6B-4866-9A7B-15872BB65D14}" destId="{9A50B844-34E0-4803-8CC1-EB5FCE4D7405}" srcOrd="1" destOrd="0" presId="urn:microsoft.com/office/officeart/2005/8/layout/vList5"/>
    <dgm:cxn modelId="{A5D9FDE1-FD85-4B5A-AAD4-AFF9B11918C6}" type="presParOf" srcId="{9D3D1DCA-BE6B-4866-9A7B-15872BB65D14}" destId="{2DCF6AEB-1B0A-4061-9C3C-85EB2F4ED73B}" srcOrd="2" destOrd="0" presId="urn:microsoft.com/office/officeart/2005/8/layout/vList5"/>
    <dgm:cxn modelId="{77B92324-2ED9-40C5-9CC7-428062FC0F78}" type="presParOf" srcId="{2DCF6AEB-1B0A-4061-9C3C-85EB2F4ED73B}" destId="{DF7C2078-F311-4B77-B46C-4862D652F058}" srcOrd="0" destOrd="0" presId="urn:microsoft.com/office/officeart/2005/8/layout/vList5"/>
    <dgm:cxn modelId="{3602766D-60AB-4E2D-9100-13AF9143AEA5}" type="presParOf" srcId="{2DCF6AEB-1B0A-4061-9C3C-85EB2F4ED73B}" destId="{AE5D97F0-47AC-472C-9861-BE03144033E7}" srcOrd="1" destOrd="0" presId="urn:microsoft.com/office/officeart/2005/8/layout/vList5"/>
    <dgm:cxn modelId="{5862303F-06C8-46C9-AE62-EE6EABCB37C0}" type="presParOf" srcId="{9D3D1DCA-BE6B-4866-9A7B-15872BB65D14}" destId="{9E7B12F2-1CC6-4281-9477-9742D45EC2CD}" srcOrd="3" destOrd="0" presId="urn:microsoft.com/office/officeart/2005/8/layout/vList5"/>
    <dgm:cxn modelId="{0D549B8A-48C7-456B-9C82-EC4E20ECD0D1}" type="presParOf" srcId="{9D3D1DCA-BE6B-4866-9A7B-15872BB65D14}" destId="{A02F3CEB-5173-480B-9DCB-820A408E1B3B}" srcOrd="4" destOrd="0" presId="urn:microsoft.com/office/officeart/2005/8/layout/vList5"/>
    <dgm:cxn modelId="{E5E932A4-6C17-4AF9-A2EA-14859455A465}" type="presParOf" srcId="{A02F3CEB-5173-480B-9DCB-820A408E1B3B}" destId="{8ED891F4-C8E6-4E99-A0FA-46B123034EF0}" srcOrd="0" destOrd="0" presId="urn:microsoft.com/office/officeart/2005/8/layout/vList5"/>
    <dgm:cxn modelId="{F08850C0-94EE-4378-97C9-A2E138B28FF0}" type="presParOf" srcId="{A02F3CEB-5173-480B-9DCB-820A408E1B3B}" destId="{EB909EDE-E165-43EA-AD1C-8FE66DAA03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CF61B-D465-43F2-9872-38DC5EAAF085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FF5C8A5-88B4-43DF-9508-20893EFAB4B9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6601,0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D175F93-AFE7-4833-8859-E0C2CFFCCCE1}" type="parTrans" cxnId="{7AEE8F46-F30C-4B2A-BC6A-E321FD9DA278}">
      <dgm:prSet/>
      <dgm:spPr/>
      <dgm:t>
        <a:bodyPr/>
        <a:lstStyle/>
        <a:p>
          <a:endParaRPr lang="ru-RU"/>
        </a:p>
      </dgm:t>
    </dgm:pt>
    <dgm:pt modelId="{557EC1AD-FA9E-475B-8F1E-5200E9F7EF0E}" type="sibTrans" cxnId="{7AEE8F46-F30C-4B2A-BC6A-E321FD9DA278}">
      <dgm:prSet/>
      <dgm:spPr/>
      <dgm:t>
        <a:bodyPr/>
        <a:lstStyle/>
        <a:p>
          <a:endParaRPr lang="ru-RU"/>
        </a:p>
      </dgm:t>
    </dgm:pt>
    <dgm:pt modelId="{65BC06A0-16DA-4FC1-A2C2-0D268225777C}">
      <dgm:prSet phldrT="[Текст]" custT="1"/>
      <dgm:spPr>
        <a:solidFill>
          <a:srgbClr val="FFCC66">
            <a:alpha val="90000"/>
          </a:srgb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сельхозтоваропроизводителям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0F192A2-3746-4A37-9A21-E91ECEC2E594}" type="parTrans" cxnId="{B703989F-5C6D-48E4-BCF2-2B3C54849655}">
      <dgm:prSet/>
      <dgm:spPr/>
      <dgm:t>
        <a:bodyPr/>
        <a:lstStyle/>
        <a:p>
          <a:endParaRPr lang="ru-RU"/>
        </a:p>
      </dgm:t>
    </dgm:pt>
    <dgm:pt modelId="{172E4C4A-0A6C-4F4B-8396-541685D448D2}" type="sibTrans" cxnId="{B703989F-5C6D-48E4-BCF2-2B3C54849655}">
      <dgm:prSet/>
      <dgm:spPr/>
      <dgm:t>
        <a:bodyPr/>
        <a:lstStyle/>
        <a:p>
          <a:endParaRPr lang="ru-RU"/>
        </a:p>
      </dgm:t>
    </dgm:pt>
    <dgm:pt modelId="{50B67F7B-3CC0-47CE-94BC-EC66D0944965}">
      <dgm:prSet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554,0 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9459108-C09D-4CE7-8D41-63DD2B55C7A7}" type="parTrans" cxnId="{62A2F08F-33C5-492D-BD11-8A6B14B4BB7B}">
      <dgm:prSet/>
      <dgm:spPr/>
      <dgm:t>
        <a:bodyPr/>
        <a:lstStyle/>
        <a:p>
          <a:endParaRPr lang="ru-RU"/>
        </a:p>
      </dgm:t>
    </dgm:pt>
    <dgm:pt modelId="{C3A83ED2-06E4-4544-9C64-90124B2DE6C9}" type="sibTrans" cxnId="{62A2F08F-33C5-492D-BD11-8A6B14B4BB7B}">
      <dgm:prSet/>
      <dgm:spPr/>
      <dgm:t>
        <a:bodyPr/>
        <a:lstStyle/>
        <a:p>
          <a:endParaRPr lang="ru-RU"/>
        </a:p>
      </dgm:t>
    </dgm:pt>
    <dgm:pt modelId="{3AC2F5EA-9644-4096-A7AA-B3EE77BA0F84}">
      <dgm:prSet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600,0 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2798437-6F56-4E9D-A637-7966CD9ED50D}" type="parTrans" cxnId="{588DC90D-08C7-4061-8AD0-554607FAFE86}">
      <dgm:prSet/>
      <dgm:spPr/>
      <dgm:t>
        <a:bodyPr/>
        <a:lstStyle/>
        <a:p>
          <a:endParaRPr lang="ru-RU"/>
        </a:p>
      </dgm:t>
    </dgm:pt>
    <dgm:pt modelId="{F62D025E-0FC5-4DE1-86CD-227F638FE8CC}" type="sibTrans" cxnId="{588DC90D-08C7-4061-8AD0-554607FAFE86}">
      <dgm:prSet/>
      <dgm:spPr/>
      <dgm:t>
        <a:bodyPr/>
        <a:lstStyle/>
        <a:p>
          <a:endParaRPr lang="ru-RU"/>
        </a:p>
      </dgm:t>
    </dgm:pt>
    <dgm:pt modelId="{B235FA41-2AF5-4393-920A-D770C2162495}">
      <dgm:prSet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2004,0 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EE546F5-0B22-4F15-B081-317B82E9714E}" type="parTrans" cxnId="{8F0A8B75-7331-4309-8B59-C5715647787B}">
      <dgm:prSet/>
      <dgm:spPr/>
      <dgm:t>
        <a:bodyPr/>
        <a:lstStyle/>
        <a:p>
          <a:endParaRPr lang="ru-RU"/>
        </a:p>
      </dgm:t>
    </dgm:pt>
    <dgm:pt modelId="{6C27E53F-7AAB-4FB8-9B33-B741DA8E4CEB}" type="sibTrans" cxnId="{8F0A8B75-7331-4309-8B59-C5715647787B}">
      <dgm:prSet/>
      <dgm:spPr/>
      <dgm:t>
        <a:bodyPr/>
        <a:lstStyle/>
        <a:p>
          <a:endParaRPr lang="ru-RU"/>
        </a:p>
      </dgm:t>
    </dgm:pt>
    <dgm:pt modelId="{3ED07C95-0B18-4A65-8984-1C37E689A07E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на поддержку малого предпринимательства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DC90A38-709C-44D3-A0B7-B211827FB662}" type="parTrans" cxnId="{EF9C3851-BF39-40C1-BE1C-6129469FE0D6}">
      <dgm:prSet/>
      <dgm:spPr/>
      <dgm:t>
        <a:bodyPr/>
        <a:lstStyle/>
        <a:p>
          <a:endParaRPr lang="ru-RU"/>
        </a:p>
      </dgm:t>
    </dgm:pt>
    <dgm:pt modelId="{320FB03D-D290-436C-88A8-301C33FCD66E}" type="sibTrans" cxnId="{EF9C3851-BF39-40C1-BE1C-6129469FE0D6}">
      <dgm:prSet/>
      <dgm:spPr/>
      <dgm:t>
        <a:bodyPr/>
        <a:lstStyle/>
        <a:p>
          <a:endParaRPr lang="ru-RU"/>
        </a:p>
      </dgm:t>
    </dgm:pt>
    <dgm:pt modelId="{C9F0DCE9-20F5-413D-A1EF-5592B1320909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на перевозку пассажиров пригородного сообщения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BB016DD-3BF3-4002-8E53-BF65C3F46E0B}" type="parTrans" cxnId="{B2AB4CD6-F253-4109-9E01-A0BD5FD64691}">
      <dgm:prSet/>
      <dgm:spPr/>
      <dgm:t>
        <a:bodyPr/>
        <a:lstStyle/>
        <a:p>
          <a:endParaRPr lang="ru-RU"/>
        </a:p>
      </dgm:t>
    </dgm:pt>
    <dgm:pt modelId="{8E0A1C3C-ACC3-4D6D-B187-DDAF30D55E44}" type="sibTrans" cxnId="{B2AB4CD6-F253-4109-9E01-A0BD5FD64691}">
      <dgm:prSet/>
      <dgm:spPr/>
      <dgm:t>
        <a:bodyPr/>
        <a:lstStyle/>
        <a:p>
          <a:endParaRPr lang="ru-RU"/>
        </a:p>
      </dgm:t>
    </dgm:pt>
    <dgm:pt modelId="{B145B0CD-6FDC-4E67-A9FA-D37D45BD9E52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по доставке товаров первой необходимости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AF3EE76-1639-404F-93C8-867366F9A55E}" type="parTrans" cxnId="{FA1D1AC3-5236-4307-96F1-F802F136CCCF}">
      <dgm:prSet/>
      <dgm:spPr/>
      <dgm:t>
        <a:bodyPr/>
        <a:lstStyle/>
        <a:p>
          <a:endParaRPr lang="ru-RU"/>
        </a:p>
      </dgm:t>
    </dgm:pt>
    <dgm:pt modelId="{8F9CF14D-F275-458E-A112-AD5F34CACDF4}" type="sibTrans" cxnId="{FA1D1AC3-5236-4307-96F1-F802F136CCCF}">
      <dgm:prSet/>
      <dgm:spPr/>
      <dgm:t>
        <a:bodyPr/>
        <a:lstStyle/>
        <a:p>
          <a:endParaRPr lang="ru-RU"/>
        </a:p>
      </dgm:t>
    </dgm:pt>
    <dgm:pt modelId="{2323CB99-2AB7-4BB0-A7FB-404CB60AF052}">
      <dgm:prSet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1767,0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5E2DECD-32F1-484C-94B0-9E421A14DCD2}" type="parTrans" cxnId="{2383534C-4808-4D33-B553-5A1FE0FAEB5F}">
      <dgm:prSet/>
      <dgm:spPr/>
      <dgm:t>
        <a:bodyPr/>
        <a:lstStyle/>
        <a:p>
          <a:endParaRPr lang="ru-RU"/>
        </a:p>
      </dgm:t>
    </dgm:pt>
    <dgm:pt modelId="{C1AA7D98-81D0-4150-A53F-A40E1D615738}" type="sibTrans" cxnId="{2383534C-4808-4D33-B553-5A1FE0FAEB5F}">
      <dgm:prSet/>
      <dgm:spPr/>
      <dgm:t>
        <a:bodyPr/>
        <a:lstStyle/>
        <a:p>
          <a:endParaRPr lang="ru-RU"/>
        </a:p>
      </dgm:t>
    </dgm:pt>
    <dgm:pt modelId="{A729CA74-724A-40BE-A9B3-F0CD2A77B412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Субсидии на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утилизациюТБО</a:t>
          </a:r>
          <a:endParaRPr lang="ru-RU" sz="2000" dirty="0"/>
        </a:p>
      </dgm:t>
    </dgm:pt>
    <dgm:pt modelId="{A17A59F4-A5C5-4901-93B2-432255D007AE}" type="parTrans" cxnId="{747EC4A6-8869-483F-8828-AE962A4A2E53}">
      <dgm:prSet/>
      <dgm:spPr/>
      <dgm:t>
        <a:bodyPr/>
        <a:lstStyle/>
        <a:p>
          <a:endParaRPr lang="ru-RU"/>
        </a:p>
      </dgm:t>
    </dgm:pt>
    <dgm:pt modelId="{5CC6A1B5-5C01-4400-90BB-F70BC01EF372}" type="sibTrans" cxnId="{747EC4A6-8869-483F-8828-AE962A4A2E53}">
      <dgm:prSet/>
      <dgm:spPr/>
      <dgm:t>
        <a:bodyPr/>
        <a:lstStyle/>
        <a:p>
          <a:endParaRPr lang="ru-RU"/>
        </a:p>
      </dgm:t>
    </dgm:pt>
    <dgm:pt modelId="{A55D7C58-C961-4537-BF07-325D907A505A}">
      <dgm:prSet phldrT="[Текст]"/>
      <dgm:spPr>
        <a:solidFill>
          <a:srgbClr val="00FF00">
            <a:alpha val="90000"/>
          </a:srgbClr>
        </a:solidFill>
      </dgm:spPr>
      <dgm:t>
        <a:bodyPr/>
        <a:lstStyle/>
        <a:p>
          <a:pPr algn="l"/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Субсидии по проекту «Школьный спортивный клуб»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823B304-8EAD-43C3-B91C-5F35586D95E6}" type="parTrans" cxnId="{EE3D799B-EC81-4D8B-BF4F-FD6F282224D9}">
      <dgm:prSet/>
      <dgm:spPr/>
      <dgm:t>
        <a:bodyPr/>
        <a:lstStyle/>
        <a:p>
          <a:endParaRPr lang="ru-RU"/>
        </a:p>
      </dgm:t>
    </dgm:pt>
    <dgm:pt modelId="{D51FEED5-7C5A-435F-ADE5-7BDF7E8BAC4C}" type="sibTrans" cxnId="{EE3D799B-EC81-4D8B-BF4F-FD6F282224D9}">
      <dgm:prSet/>
      <dgm:spPr/>
      <dgm:t>
        <a:bodyPr/>
        <a:lstStyle/>
        <a:p>
          <a:endParaRPr lang="ru-RU"/>
        </a:p>
      </dgm:t>
    </dgm:pt>
    <dgm:pt modelId="{3C228D42-1FFA-4DFD-BBD9-49E3AEF221D8}">
      <dgm:prSet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3000,0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 тыс.руб.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21CFB6E-F594-4DDD-BAC5-B31B76FE3523}" type="parTrans" cxnId="{CFAE6912-29D3-43AF-8257-A1D8892F97B3}">
      <dgm:prSet/>
      <dgm:spPr/>
      <dgm:t>
        <a:bodyPr/>
        <a:lstStyle/>
        <a:p>
          <a:endParaRPr lang="ru-RU"/>
        </a:p>
      </dgm:t>
    </dgm:pt>
    <dgm:pt modelId="{9EEDE848-382E-4F47-A616-7A74043E5EBE}" type="sibTrans" cxnId="{CFAE6912-29D3-43AF-8257-A1D8892F97B3}">
      <dgm:prSet/>
      <dgm:spPr/>
      <dgm:t>
        <a:bodyPr/>
        <a:lstStyle/>
        <a:p>
          <a:endParaRPr lang="ru-RU"/>
        </a:p>
      </dgm:t>
    </dgm:pt>
    <dgm:pt modelId="{DFB87014-E197-477C-9542-DD4E81A59E4B}" type="pres">
      <dgm:prSet presAssocID="{2B2CF61B-D465-43F2-9872-38DC5EAAF0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0423D-E0DF-4730-AF6C-5F1875002563}" type="pres">
      <dgm:prSet presAssocID="{2FF5C8A5-88B4-43DF-9508-20893EFAB4B9}" presName="linNode" presStyleCnt="0"/>
      <dgm:spPr/>
      <dgm:t>
        <a:bodyPr/>
        <a:lstStyle/>
        <a:p>
          <a:endParaRPr lang="ru-RU"/>
        </a:p>
      </dgm:t>
    </dgm:pt>
    <dgm:pt modelId="{BEA38898-9A1D-4B05-9A4E-B2F6B6B8FD04}" type="pres">
      <dgm:prSet presAssocID="{2FF5C8A5-88B4-43DF-9508-20893EFAB4B9}" presName="parentText" presStyleLbl="node1" presStyleIdx="0" presStyleCnt="7" custLinFactNeighborY="218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E85FE-F1EA-486D-8168-98F90E29C120}" type="pres">
      <dgm:prSet presAssocID="{2FF5C8A5-88B4-43DF-9508-20893EFAB4B9}" presName="descendantText" presStyleLbl="alignAccFollowNode1" presStyleIdx="0" presStyleCnt="5" custAng="0" custLinFactNeighborX="309" custLinFactNeighborY="28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D7F18-AD05-47B4-8264-3B87663F8348}" type="pres">
      <dgm:prSet presAssocID="{557EC1AD-FA9E-475B-8F1E-5200E9F7EF0E}" presName="sp" presStyleCnt="0"/>
      <dgm:spPr/>
      <dgm:t>
        <a:bodyPr/>
        <a:lstStyle/>
        <a:p>
          <a:endParaRPr lang="ru-RU"/>
        </a:p>
      </dgm:t>
    </dgm:pt>
    <dgm:pt modelId="{69512891-1C98-461F-944F-ECC2B03DCC0C}" type="pres">
      <dgm:prSet presAssocID="{3AC2F5EA-9644-4096-A7AA-B3EE77BA0F84}" presName="linNode" presStyleCnt="0"/>
      <dgm:spPr/>
      <dgm:t>
        <a:bodyPr/>
        <a:lstStyle/>
        <a:p>
          <a:endParaRPr lang="ru-RU"/>
        </a:p>
      </dgm:t>
    </dgm:pt>
    <dgm:pt modelId="{5897B023-7690-4EC5-9E57-7BD42A29FEF1}" type="pres">
      <dgm:prSet presAssocID="{3AC2F5EA-9644-4096-A7AA-B3EE77BA0F84}" presName="parentText" presStyleLbl="node1" presStyleIdx="1" presStyleCnt="7" custFlipVert="0" custScaleY="103957" custLinFactY="177016" custLinFactNeighborX="1448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577AB-A030-4F6C-B7F2-6BA3C1EC8D74}" type="pres">
      <dgm:prSet presAssocID="{3AC2F5EA-9644-4096-A7AA-B3EE77BA0F84}" presName="descendantText" presStyleLbl="alignAccFollowNode1" presStyleIdx="1" presStyleCnt="5" custScaleY="109818" custLinFactY="200000" custLinFactNeighborX="2981" custLinFactNeighborY="27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E155B-E9EE-4989-BF45-DBA282635E41}" type="pres">
      <dgm:prSet presAssocID="{F62D025E-0FC5-4DE1-86CD-227F638FE8CC}" presName="sp" presStyleCnt="0"/>
      <dgm:spPr/>
      <dgm:t>
        <a:bodyPr/>
        <a:lstStyle/>
        <a:p>
          <a:endParaRPr lang="ru-RU"/>
        </a:p>
      </dgm:t>
    </dgm:pt>
    <dgm:pt modelId="{91FBF1CB-99C2-4668-BC30-A56761B964C2}" type="pres">
      <dgm:prSet presAssocID="{B235FA41-2AF5-4393-920A-D770C2162495}" presName="linNode" presStyleCnt="0"/>
      <dgm:spPr/>
      <dgm:t>
        <a:bodyPr/>
        <a:lstStyle/>
        <a:p>
          <a:endParaRPr lang="ru-RU"/>
        </a:p>
      </dgm:t>
    </dgm:pt>
    <dgm:pt modelId="{0CAECDB6-D770-4B7E-BD0C-A01C5DE31A7F}" type="pres">
      <dgm:prSet presAssocID="{B235FA41-2AF5-4393-920A-D770C2162495}" presName="parentText" presStyleLbl="node1" presStyleIdx="2" presStyleCnt="7" custLinFactNeighborX="1447" custLinFactNeighborY="270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47D18-F44D-4B93-8422-46E1CC77ADC5}" type="pres">
      <dgm:prSet presAssocID="{B235FA41-2AF5-4393-920A-D770C2162495}" presName="descendantText" presStyleLbl="alignAccFollowNode1" presStyleIdx="2" presStyleCnt="5" custFlipHor="0" custScaleY="104830" custLinFactNeighborX="2881" custLinFactNeighborY="37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FE782-778C-414C-B427-826DC171FD75}" type="pres">
      <dgm:prSet presAssocID="{6C27E53F-7AAB-4FB8-9B33-B741DA8E4CEB}" presName="sp" presStyleCnt="0"/>
      <dgm:spPr/>
      <dgm:t>
        <a:bodyPr/>
        <a:lstStyle/>
        <a:p>
          <a:endParaRPr lang="ru-RU"/>
        </a:p>
      </dgm:t>
    </dgm:pt>
    <dgm:pt modelId="{071A7B92-C042-479A-A094-64BAA9191275}" type="pres">
      <dgm:prSet presAssocID="{50B67F7B-3CC0-47CE-94BC-EC66D0944965}" presName="linNode" presStyleCnt="0"/>
      <dgm:spPr/>
      <dgm:t>
        <a:bodyPr/>
        <a:lstStyle/>
        <a:p>
          <a:endParaRPr lang="ru-RU"/>
        </a:p>
      </dgm:t>
    </dgm:pt>
    <dgm:pt modelId="{A034E466-63F9-4994-B951-492536CA8750}" type="pres">
      <dgm:prSet presAssocID="{50B67F7B-3CC0-47CE-94BC-EC66D0944965}" presName="parentText" presStyleLbl="node1" presStyleIdx="3" presStyleCnt="7" custAng="0" custLinFactY="100000" custLinFactNeighborX="1447" custLinFactNeighborY="1835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9682B-9DF6-4D0D-A10E-DC6F10E5D37F}" type="pres">
      <dgm:prSet presAssocID="{50B67F7B-3CC0-47CE-94BC-EC66D0944965}" presName="descendantText" presStyleLbl="alignAccFollowNode1" presStyleIdx="3" presStyleCnt="5" custLinFactY="155664" custLinFactNeighborX="288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660D3-8538-47E5-B0BC-6B3D753444AA}" type="pres">
      <dgm:prSet presAssocID="{C3A83ED2-06E4-4544-9C64-90124B2DE6C9}" presName="sp" presStyleCnt="0"/>
      <dgm:spPr/>
    </dgm:pt>
    <dgm:pt modelId="{DD41697D-56BA-4B93-9AAF-7DEE25DC5604}" type="pres">
      <dgm:prSet presAssocID="{2323CB99-2AB7-4BB0-A7FB-404CB60AF052}" presName="linNode" presStyleCnt="0"/>
      <dgm:spPr/>
    </dgm:pt>
    <dgm:pt modelId="{755CEBC7-B84D-4541-A77D-7323C206A5FF}" type="pres">
      <dgm:prSet presAssocID="{2323CB99-2AB7-4BB0-A7FB-404CB60AF052}" presName="parentText" presStyleLbl="node1" presStyleIdx="4" presStyleCnt="7" custLinFactNeighborY="-624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348F9-8086-43BC-923D-F4164071C026}" type="pres">
      <dgm:prSet presAssocID="{2323CB99-2AB7-4BB0-A7FB-404CB60AF052}" presName="descendantText" presStyleLbl="alignAccFollowNode1" presStyleIdx="4" presStyleCnt="5" custScaleY="100194" custLinFactNeighborX="309" custLinFactNeighborY="-76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3846E-4DBF-42B8-A1DA-6BE39D7D1231}" type="pres">
      <dgm:prSet presAssocID="{C1AA7D98-81D0-4150-A53F-A40E1D615738}" presName="sp" presStyleCnt="0"/>
      <dgm:spPr/>
    </dgm:pt>
    <dgm:pt modelId="{C0FFB0F3-649B-4636-A67C-A950A74FB49C}" type="pres">
      <dgm:prSet presAssocID="{A55D7C58-C961-4537-BF07-325D907A505A}" presName="linNode" presStyleCnt="0"/>
      <dgm:spPr/>
    </dgm:pt>
    <dgm:pt modelId="{DE3F3562-6C4B-4FE3-9CA7-9E4015CABC8F}" type="pres">
      <dgm:prSet presAssocID="{A55D7C58-C961-4537-BF07-325D907A505A}" presName="parentText" presStyleLbl="node1" presStyleIdx="5" presStyleCnt="7" custAng="0" custScaleX="172018" custLinFactX="2881" custLinFactY="-197532" custLinFactNeighborX="10000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801B9-D63D-48E8-84AC-F94EF28E4205}" type="pres">
      <dgm:prSet presAssocID="{D51FEED5-7C5A-435F-ADE5-7BDF7E8BAC4C}" presName="sp" presStyleCnt="0"/>
      <dgm:spPr/>
    </dgm:pt>
    <dgm:pt modelId="{B9138B96-5ACA-455F-83B1-FC06AC751E5B}" type="pres">
      <dgm:prSet presAssocID="{3C228D42-1FFA-4DFD-BBD9-49E3AEF221D8}" presName="linNode" presStyleCnt="0"/>
      <dgm:spPr/>
    </dgm:pt>
    <dgm:pt modelId="{5BBF178B-48E2-4A2A-BCFF-E0669257B722}" type="pres">
      <dgm:prSet presAssocID="{3C228D42-1FFA-4DFD-BBD9-49E3AEF221D8}" presName="parentText" presStyleLbl="node1" presStyleIdx="6" presStyleCnt="7" custAng="0" custLinFactY="-202532" custLinFactNeighborX="-2572" custLinFactNeighborY="-3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981670-8C9B-4CD2-96A8-15BD5F693E4D}" type="presOf" srcId="{B235FA41-2AF5-4393-920A-D770C2162495}" destId="{0CAECDB6-D770-4B7E-BD0C-A01C5DE31A7F}" srcOrd="0" destOrd="0" presId="urn:microsoft.com/office/officeart/2005/8/layout/vList5"/>
    <dgm:cxn modelId="{FA1D1AC3-5236-4307-96F1-F802F136CCCF}" srcId="{50B67F7B-3CC0-47CE-94BC-EC66D0944965}" destId="{B145B0CD-6FDC-4E67-A9FA-D37D45BD9E52}" srcOrd="0" destOrd="0" parTransId="{6AF3EE76-1639-404F-93C8-867366F9A55E}" sibTransId="{8F9CF14D-F275-458E-A112-AD5F34CACDF4}"/>
    <dgm:cxn modelId="{B703989F-5C6D-48E4-BCF2-2B3C54849655}" srcId="{2FF5C8A5-88B4-43DF-9508-20893EFAB4B9}" destId="{65BC06A0-16DA-4FC1-A2C2-0D268225777C}" srcOrd="0" destOrd="0" parTransId="{30F192A2-3746-4A37-9A21-E91ECEC2E594}" sibTransId="{172E4C4A-0A6C-4F4B-8396-541685D448D2}"/>
    <dgm:cxn modelId="{950565D8-C74F-4FD9-883A-E5C6ED2EC3F2}" type="presOf" srcId="{A55D7C58-C961-4537-BF07-325D907A505A}" destId="{DE3F3562-6C4B-4FE3-9CA7-9E4015CABC8F}" srcOrd="0" destOrd="0" presId="urn:microsoft.com/office/officeart/2005/8/layout/vList5"/>
    <dgm:cxn modelId="{62A2F08F-33C5-492D-BD11-8A6B14B4BB7B}" srcId="{2B2CF61B-D465-43F2-9872-38DC5EAAF085}" destId="{50B67F7B-3CC0-47CE-94BC-EC66D0944965}" srcOrd="3" destOrd="0" parTransId="{F9459108-C09D-4CE7-8D41-63DD2B55C7A7}" sibTransId="{C3A83ED2-06E4-4544-9C64-90124B2DE6C9}"/>
    <dgm:cxn modelId="{B2AB4CD6-F253-4109-9E01-A0BD5FD64691}" srcId="{B235FA41-2AF5-4393-920A-D770C2162495}" destId="{C9F0DCE9-20F5-413D-A1EF-5592B1320909}" srcOrd="0" destOrd="0" parTransId="{0BB016DD-3BF3-4002-8E53-BF65C3F46E0B}" sibTransId="{8E0A1C3C-ACC3-4D6D-B187-DDAF30D55E44}"/>
    <dgm:cxn modelId="{747EC4A6-8869-483F-8828-AE962A4A2E53}" srcId="{2323CB99-2AB7-4BB0-A7FB-404CB60AF052}" destId="{A729CA74-724A-40BE-A9B3-F0CD2A77B412}" srcOrd="0" destOrd="0" parTransId="{A17A59F4-A5C5-4901-93B2-432255D007AE}" sibTransId="{5CC6A1B5-5C01-4400-90BB-F70BC01EF372}"/>
    <dgm:cxn modelId="{2383534C-4808-4D33-B553-5A1FE0FAEB5F}" srcId="{2B2CF61B-D465-43F2-9872-38DC5EAAF085}" destId="{2323CB99-2AB7-4BB0-A7FB-404CB60AF052}" srcOrd="4" destOrd="0" parTransId="{A5E2DECD-32F1-484C-94B0-9E421A14DCD2}" sibTransId="{C1AA7D98-81D0-4150-A53F-A40E1D615738}"/>
    <dgm:cxn modelId="{CFAE6912-29D3-43AF-8257-A1D8892F97B3}" srcId="{2B2CF61B-D465-43F2-9872-38DC5EAAF085}" destId="{3C228D42-1FFA-4DFD-BBD9-49E3AEF221D8}" srcOrd="6" destOrd="0" parTransId="{021CFB6E-F594-4DDD-BAC5-B31B76FE3523}" sibTransId="{9EEDE848-382E-4F47-A616-7A74043E5EBE}"/>
    <dgm:cxn modelId="{EE3D799B-EC81-4D8B-BF4F-FD6F282224D9}" srcId="{2B2CF61B-D465-43F2-9872-38DC5EAAF085}" destId="{A55D7C58-C961-4537-BF07-325D907A505A}" srcOrd="5" destOrd="0" parTransId="{9823B304-8EAD-43C3-B91C-5F35586D95E6}" sibTransId="{D51FEED5-7C5A-435F-ADE5-7BDF7E8BAC4C}"/>
    <dgm:cxn modelId="{588DC90D-08C7-4061-8AD0-554607FAFE86}" srcId="{2B2CF61B-D465-43F2-9872-38DC5EAAF085}" destId="{3AC2F5EA-9644-4096-A7AA-B3EE77BA0F84}" srcOrd="1" destOrd="0" parTransId="{32798437-6F56-4E9D-A637-7966CD9ED50D}" sibTransId="{F62D025E-0FC5-4DE1-86CD-227F638FE8CC}"/>
    <dgm:cxn modelId="{B9B9010C-0911-4B5A-B44B-89F207B2F7A2}" type="presOf" srcId="{2323CB99-2AB7-4BB0-A7FB-404CB60AF052}" destId="{755CEBC7-B84D-4541-A77D-7323C206A5FF}" srcOrd="0" destOrd="0" presId="urn:microsoft.com/office/officeart/2005/8/layout/vList5"/>
    <dgm:cxn modelId="{7343A334-CCAB-41A3-B152-D81B75EFA613}" type="presOf" srcId="{A729CA74-724A-40BE-A9B3-F0CD2A77B412}" destId="{652348F9-8086-43BC-923D-F4164071C026}" srcOrd="0" destOrd="0" presId="urn:microsoft.com/office/officeart/2005/8/layout/vList5"/>
    <dgm:cxn modelId="{7AEE8F46-F30C-4B2A-BC6A-E321FD9DA278}" srcId="{2B2CF61B-D465-43F2-9872-38DC5EAAF085}" destId="{2FF5C8A5-88B4-43DF-9508-20893EFAB4B9}" srcOrd="0" destOrd="0" parTransId="{0D175F93-AFE7-4833-8859-E0C2CFFCCCE1}" sibTransId="{557EC1AD-FA9E-475B-8F1E-5200E9F7EF0E}"/>
    <dgm:cxn modelId="{F43D4570-03C1-44A5-A437-B8E741199FC8}" type="presOf" srcId="{3C228D42-1FFA-4DFD-BBD9-49E3AEF221D8}" destId="{5BBF178B-48E2-4A2A-BCFF-E0669257B722}" srcOrd="0" destOrd="0" presId="urn:microsoft.com/office/officeart/2005/8/layout/vList5"/>
    <dgm:cxn modelId="{77507503-325D-4B60-82E5-B3EB3FCFF0F5}" type="presOf" srcId="{C9F0DCE9-20F5-413D-A1EF-5592B1320909}" destId="{86247D18-F44D-4B93-8422-46E1CC77ADC5}" srcOrd="0" destOrd="0" presId="urn:microsoft.com/office/officeart/2005/8/layout/vList5"/>
    <dgm:cxn modelId="{DC7A58FB-FA23-402D-BDAF-27EF643EF958}" type="presOf" srcId="{2FF5C8A5-88B4-43DF-9508-20893EFAB4B9}" destId="{BEA38898-9A1D-4B05-9A4E-B2F6B6B8FD04}" srcOrd="0" destOrd="0" presId="urn:microsoft.com/office/officeart/2005/8/layout/vList5"/>
    <dgm:cxn modelId="{8F0A8B75-7331-4309-8B59-C5715647787B}" srcId="{2B2CF61B-D465-43F2-9872-38DC5EAAF085}" destId="{B235FA41-2AF5-4393-920A-D770C2162495}" srcOrd="2" destOrd="0" parTransId="{9EE546F5-0B22-4F15-B081-317B82E9714E}" sibTransId="{6C27E53F-7AAB-4FB8-9B33-B741DA8E4CEB}"/>
    <dgm:cxn modelId="{EF9C3851-BF39-40C1-BE1C-6129469FE0D6}" srcId="{3AC2F5EA-9644-4096-A7AA-B3EE77BA0F84}" destId="{3ED07C95-0B18-4A65-8984-1C37E689A07E}" srcOrd="0" destOrd="0" parTransId="{FDC90A38-709C-44D3-A0B7-B211827FB662}" sibTransId="{320FB03D-D290-436C-88A8-301C33FCD66E}"/>
    <dgm:cxn modelId="{A78BF6EA-C307-4525-831E-99AD6C78F13A}" type="presOf" srcId="{65BC06A0-16DA-4FC1-A2C2-0D268225777C}" destId="{9B6E85FE-F1EA-486D-8168-98F90E29C120}" srcOrd="0" destOrd="0" presId="urn:microsoft.com/office/officeart/2005/8/layout/vList5"/>
    <dgm:cxn modelId="{8B97AB9F-5EBB-4AB7-8E31-BBFB29ADB086}" type="presOf" srcId="{50B67F7B-3CC0-47CE-94BC-EC66D0944965}" destId="{A034E466-63F9-4994-B951-492536CA8750}" srcOrd="0" destOrd="0" presId="urn:microsoft.com/office/officeart/2005/8/layout/vList5"/>
    <dgm:cxn modelId="{BCB01A89-3EB3-40F9-938F-B109BB49177F}" type="presOf" srcId="{B145B0CD-6FDC-4E67-A9FA-D37D45BD9E52}" destId="{9999682B-9DF6-4D0D-A10E-DC6F10E5D37F}" srcOrd="0" destOrd="0" presId="urn:microsoft.com/office/officeart/2005/8/layout/vList5"/>
    <dgm:cxn modelId="{DD38A0E6-2040-4F41-AEA2-D292D5734653}" type="presOf" srcId="{3AC2F5EA-9644-4096-A7AA-B3EE77BA0F84}" destId="{5897B023-7690-4EC5-9E57-7BD42A29FEF1}" srcOrd="0" destOrd="0" presId="urn:microsoft.com/office/officeart/2005/8/layout/vList5"/>
    <dgm:cxn modelId="{635A5BF7-1AF4-439C-AFEB-26B25BF05C0F}" type="presOf" srcId="{2B2CF61B-D465-43F2-9872-38DC5EAAF085}" destId="{DFB87014-E197-477C-9542-DD4E81A59E4B}" srcOrd="0" destOrd="0" presId="urn:microsoft.com/office/officeart/2005/8/layout/vList5"/>
    <dgm:cxn modelId="{AEDC9DEB-A60B-44C8-A939-765FDF3D526E}" type="presOf" srcId="{3ED07C95-0B18-4A65-8984-1C37E689A07E}" destId="{A20577AB-A030-4F6C-B7F2-6BA3C1EC8D74}" srcOrd="0" destOrd="0" presId="urn:microsoft.com/office/officeart/2005/8/layout/vList5"/>
    <dgm:cxn modelId="{9D58DAF3-4B9F-4728-823F-5F07A224B2A5}" type="presParOf" srcId="{DFB87014-E197-477C-9542-DD4E81A59E4B}" destId="{41D0423D-E0DF-4730-AF6C-5F1875002563}" srcOrd="0" destOrd="0" presId="urn:microsoft.com/office/officeart/2005/8/layout/vList5"/>
    <dgm:cxn modelId="{7AE3F135-4B56-4719-B317-09F261384971}" type="presParOf" srcId="{41D0423D-E0DF-4730-AF6C-5F1875002563}" destId="{BEA38898-9A1D-4B05-9A4E-B2F6B6B8FD04}" srcOrd="0" destOrd="0" presId="urn:microsoft.com/office/officeart/2005/8/layout/vList5"/>
    <dgm:cxn modelId="{A6A06C77-24C5-4EA4-9D8C-F8F6BF0C5763}" type="presParOf" srcId="{41D0423D-E0DF-4730-AF6C-5F1875002563}" destId="{9B6E85FE-F1EA-486D-8168-98F90E29C120}" srcOrd="1" destOrd="0" presId="urn:microsoft.com/office/officeart/2005/8/layout/vList5"/>
    <dgm:cxn modelId="{F37B912E-4D00-40D0-AF86-F32D19892446}" type="presParOf" srcId="{DFB87014-E197-477C-9542-DD4E81A59E4B}" destId="{0E2D7F18-AD05-47B4-8264-3B87663F8348}" srcOrd="1" destOrd="0" presId="urn:microsoft.com/office/officeart/2005/8/layout/vList5"/>
    <dgm:cxn modelId="{53EFCA13-B868-49B3-9A7E-0D9DE4EF3A79}" type="presParOf" srcId="{DFB87014-E197-477C-9542-DD4E81A59E4B}" destId="{69512891-1C98-461F-944F-ECC2B03DCC0C}" srcOrd="2" destOrd="0" presId="urn:microsoft.com/office/officeart/2005/8/layout/vList5"/>
    <dgm:cxn modelId="{B0F197B6-4A73-47DD-BDE5-A0762843909E}" type="presParOf" srcId="{69512891-1C98-461F-944F-ECC2B03DCC0C}" destId="{5897B023-7690-4EC5-9E57-7BD42A29FEF1}" srcOrd="0" destOrd="0" presId="urn:microsoft.com/office/officeart/2005/8/layout/vList5"/>
    <dgm:cxn modelId="{5334C52F-453F-40EC-B560-86DAE1E009E5}" type="presParOf" srcId="{69512891-1C98-461F-944F-ECC2B03DCC0C}" destId="{A20577AB-A030-4F6C-B7F2-6BA3C1EC8D74}" srcOrd="1" destOrd="0" presId="urn:microsoft.com/office/officeart/2005/8/layout/vList5"/>
    <dgm:cxn modelId="{268EC049-6437-45AE-834E-1CD6546A881E}" type="presParOf" srcId="{DFB87014-E197-477C-9542-DD4E81A59E4B}" destId="{C9DE155B-E9EE-4989-BF45-DBA282635E41}" srcOrd="3" destOrd="0" presId="urn:microsoft.com/office/officeart/2005/8/layout/vList5"/>
    <dgm:cxn modelId="{4EF8DC3D-2973-471C-BB4C-6648437867CC}" type="presParOf" srcId="{DFB87014-E197-477C-9542-DD4E81A59E4B}" destId="{91FBF1CB-99C2-4668-BC30-A56761B964C2}" srcOrd="4" destOrd="0" presId="urn:microsoft.com/office/officeart/2005/8/layout/vList5"/>
    <dgm:cxn modelId="{2C612788-363E-48F9-86BE-7E75D19558E5}" type="presParOf" srcId="{91FBF1CB-99C2-4668-BC30-A56761B964C2}" destId="{0CAECDB6-D770-4B7E-BD0C-A01C5DE31A7F}" srcOrd="0" destOrd="0" presId="urn:microsoft.com/office/officeart/2005/8/layout/vList5"/>
    <dgm:cxn modelId="{EB10BE20-0BE0-4FF5-94CB-2F287F5B234D}" type="presParOf" srcId="{91FBF1CB-99C2-4668-BC30-A56761B964C2}" destId="{86247D18-F44D-4B93-8422-46E1CC77ADC5}" srcOrd="1" destOrd="0" presId="urn:microsoft.com/office/officeart/2005/8/layout/vList5"/>
    <dgm:cxn modelId="{BD050ED3-01B8-48A4-9B95-4F9B05468E3D}" type="presParOf" srcId="{DFB87014-E197-477C-9542-DD4E81A59E4B}" destId="{AD3FE782-778C-414C-B427-826DC171FD75}" srcOrd="5" destOrd="0" presId="urn:microsoft.com/office/officeart/2005/8/layout/vList5"/>
    <dgm:cxn modelId="{A81ADC82-EAD8-485C-9E19-0ED6D45F69B8}" type="presParOf" srcId="{DFB87014-E197-477C-9542-DD4E81A59E4B}" destId="{071A7B92-C042-479A-A094-64BAA9191275}" srcOrd="6" destOrd="0" presId="urn:microsoft.com/office/officeart/2005/8/layout/vList5"/>
    <dgm:cxn modelId="{4C7F04E9-DDE2-4A69-80CB-04A3625D8575}" type="presParOf" srcId="{071A7B92-C042-479A-A094-64BAA9191275}" destId="{A034E466-63F9-4994-B951-492536CA8750}" srcOrd="0" destOrd="0" presId="urn:microsoft.com/office/officeart/2005/8/layout/vList5"/>
    <dgm:cxn modelId="{AC8335A0-43FD-4260-BAE0-D3EE2A689688}" type="presParOf" srcId="{071A7B92-C042-479A-A094-64BAA9191275}" destId="{9999682B-9DF6-4D0D-A10E-DC6F10E5D37F}" srcOrd="1" destOrd="0" presId="urn:microsoft.com/office/officeart/2005/8/layout/vList5"/>
    <dgm:cxn modelId="{A71D2577-FA52-4A38-BC39-D694AF537844}" type="presParOf" srcId="{DFB87014-E197-477C-9542-DD4E81A59E4B}" destId="{641660D3-8538-47E5-B0BC-6B3D753444AA}" srcOrd="7" destOrd="0" presId="urn:microsoft.com/office/officeart/2005/8/layout/vList5"/>
    <dgm:cxn modelId="{AAC077A3-49E3-4912-876C-787CD298D7DC}" type="presParOf" srcId="{DFB87014-E197-477C-9542-DD4E81A59E4B}" destId="{DD41697D-56BA-4B93-9AAF-7DEE25DC5604}" srcOrd="8" destOrd="0" presId="urn:microsoft.com/office/officeart/2005/8/layout/vList5"/>
    <dgm:cxn modelId="{137CF59F-15AB-4E44-9AF2-11EF21842BF2}" type="presParOf" srcId="{DD41697D-56BA-4B93-9AAF-7DEE25DC5604}" destId="{755CEBC7-B84D-4541-A77D-7323C206A5FF}" srcOrd="0" destOrd="0" presId="urn:microsoft.com/office/officeart/2005/8/layout/vList5"/>
    <dgm:cxn modelId="{C5355259-183A-46E8-A4DB-19BF0B8C3FEC}" type="presParOf" srcId="{DD41697D-56BA-4B93-9AAF-7DEE25DC5604}" destId="{652348F9-8086-43BC-923D-F4164071C026}" srcOrd="1" destOrd="0" presId="urn:microsoft.com/office/officeart/2005/8/layout/vList5"/>
    <dgm:cxn modelId="{9CA522B5-6A2E-44E2-9337-C54BB7422B54}" type="presParOf" srcId="{DFB87014-E197-477C-9542-DD4E81A59E4B}" destId="{72F3846E-4DBF-42B8-A1DA-6BE39D7D1231}" srcOrd="9" destOrd="0" presId="urn:microsoft.com/office/officeart/2005/8/layout/vList5"/>
    <dgm:cxn modelId="{7E22C0EC-B731-4281-9FDA-71B7CF9A799A}" type="presParOf" srcId="{DFB87014-E197-477C-9542-DD4E81A59E4B}" destId="{C0FFB0F3-649B-4636-A67C-A950A74FB49C}" srcOrd="10" destOrd="0" presId="urn:microsoft.com/office/officeart/2005/8/layout/vList5"/>
    <dgm:cxn modelId="{2B713F2D-814D-4708-8573-4052C66AE3BE}" type="presParOf" srcId="{C0FFB0F3-649B-4636-A67C-A950A74FB49C}" destId="{DE3F3562-6C4B-4FE3-9CA7-9E4015CABC8F}" srcOrd="0" destOrd="0" presId="urn:microsoft.com/office/officeart/2005/8/layout/vList5"/>
    <dgm:cxn modelId="{A1D34696-45E2-4771-9833-4C8D914DBFB9}" type="presParOf" srcId="{DFB87014-E197-477C-9542-DD4E81A59E4B}" destId="{207801B9-D63D-48E8-84AC-F94EF28E4205}" srcOrd="11" destOrd="0" presId="urn:microsoft.com/office/officeart/2005/8/layout/vList5"/>
    <dgm:cxn modelId="{91566CDA-A7A5-4489-9E08-FE1195DD01EB}" type="presParOf" srcId="{DFB87014-E197-477C-9542-DD4E81A59E4B}" destId="{B9138B96-5ACA-455F-83B1-FC06AC751E5B}" srcOrd="12" destOrd="0" presId="urn:microsoft.com/office/officeart/2005/8/layout/vList5"/>
    <dgm:cxn modelId="{BE9A295F-3C52-422C-B948-DF86FFFC4386}" type="presParOf" srcId="{B9138B96-5ACA-455F-83B1-FC06AC751E5B}" destId="{5BBF178B-48E2-4A2A-BCFF-E0669257B7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1C4245-AC4E-4DDA-8849-56D3521E4BA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F2CBF2-2E2A-4AAF-80DF-A6D6A2EA377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16 847,6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dirty="0"/>
        </a:p>
      </dgm:t>
    </dgm:pt>
    <dgm:pt modelId="{D3127C44-5889-4AC7-9287-99FD23AACD38}" type="parTrans" cxnId="{2771DE3F-A078-4C4B-95DF-955FDFFE306E}">
      <dgm:prSet/>
      <dgm:spPr/>
      <dgm:t>
        <a:bodyPr/>
        <a:lstStyle/>
        <a:p>
          <a:endParaRPr lang="ru-RU"/>
        </a:p>
      </dgm:t>
    </dgm:pt>
    <dgm:pt modelId="{595872C1-D817-4B6E-969E-12F3C5916F9B}" type="sibTrans" cxnId="{2771DE3F-A078-4C4B-95DF-955FDFFE306E}">
      <dgm:prSet/>
      <dgm:spPr/>
      <dgm:t>
        <a:bodyPr/>
        <a:lstStyle/>
        <a:p>
          <a:endParaRPr lang="ru-RU"/>
        </a:p>
      </dgm:t>
    </dgm:pt>
    <dgm:pt modelId="{AFB199C7-A8CA-4871-835E-792601079E2C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Поддержка многодетных, малоимущих семей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ADE5024E-E745-497A-96F5-E0D48FD7CE91}" type="parTrans" cxnId="{BF159B73-B468-43FA-B4AA-6322347834BC}">
      <dgm:prSet/>
      <dgm:spPr/>
      <dgm:t>
        <a:bodyPr/>
        <a:lstStyle/>
        <a:p>
          <a:endParaRPr lang="ru-RU"/>
        </a:p>
      </dgm:t>
    </dgm:pt>
    <dgm:pt modelId="{6A93FC6E-52ED-423B-AB27-C0DB115E5669}" type="sibTrans" cxnId="{BF159B73-B468-43FA-B4AA-6322347834BC}">
      <dgm:prSet/>
      <dgm:spPr/>
      <dgm:t>
        <a:bodyPr/>
        <a:lstStyle/>
        <a:p>
          <a:endParaRPr lang="ru-RU"/>
        </a:p>
      </dgm:t>
    </dgm:pt>
    <dgm:pt modelId="{1C9AF41D-8DAF-42FD-97A3-C3C43926153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8 514,0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dirty="0"/>
        </a:p>
      </dgm:t>
    </dgm:pt>
    <dgm:pt modelId="{DED1AB5B-A26D-46B8-B5FE-04C0767DC88C}" type="parTrans" cxnId="{E71552D3-AB22-48AC-8A31-48552701013F}">
      <dgm:prSet/>
      <dgm:spPr/>
      <dgm:t>
        <a:bodyPr/>
        <a:lstStyle/>
        <a:p>
          <a:endParaRPr lang="ru-RU"/>
        </a:p>
      </dgm:t>
    </dgm:pt>
    <dgm:pt modelId="{5BDBD503-9381-45B2-8DC7-3DDD1E7E1470}" type="sibTrans" cxnId="{E71552D3-AB22-48AC-8A31-48552701013F}">
      <dgm:prSet/>
      <dgm:spPr/>
      <dgm:t>
        <a:bodyPr/>
        <a:lstStyle/>
        <a:p>
          <a:endParaRPr lang="ru-RU"/>
        </a:p>
      </dgm:t>
    </dgm:pt>
    <dgm:pt modelId="{98541E71-3A6E-4E5D-8F0E-514404DE66EA}">
      <dgm:prSet phldrT="[Текст]" custT="1"/>
      <dgm:spPr/>
      <dgm:t>
        <a:bodyPr/>
        <a:lstStyle/>
        <a:p>
          <a:r>
            <a:rPr lang="ru-RU" sz="2100" b="1" dirty="0" smtClean="0">
              <a:latin typeface="Times New Roman" pitchFamily="18" charset="0"/>
              <a:cs typeface="Times New Roman" pitchFamily="18" charset="0"/>
            </a:rPr>
            <a:t>Коммунальные специалистам на селе</a:t>
          </a:r>
          <a:endParaRPr lang="ru-RU" sz="2100" dirty="0"/>
        </a:p>
      </dgm:t>
    </dgm:pt>
    <dgm:pt modelId="{959D8CFF-5C82-4F7C-97D6-6499289D3FFD}" type="parTrans" cxnId="{5E9A9D14-077C-4D75-A334-31229B0E39AF}">
      <dgm:prSet/>
      <dgm:spPr/>
      <dgm:t>
        <a:bodyPr/>
        <a:lstStyle/>
        <a:p>
          <a:endParaRPr lang="ru-RU"/>
        </a:p>
      </dgm:t>
    </dgm:pt>
    <dgm:pt modelId="{25FEE531-219E-4FB1-ADAD-8288B425CBD9}" type="sibTrans" cxnId="{5E9A9D14-077C-4D75-A334-31229B0E39AF}">
      <dgm:prSet/>
      <dgm:spPr/>
      <dgm:t>
        <a:bodyPr/>
        <a:lstStyle/>
        <a:p>
          <a:endParaRPr lang="ru-RU"/>
        </a:p>
      </dgm:t>
    </dgm:pt>
    <dgm:pt modelId="{AB2DDA22-4E84-4EF8-ADB1-780B89B4489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8641,5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F30738F2-A24F-4362-9C67-712E76C005C2}" type="parTrans" cxnId="{D1D10A3C-C093-478E-A5BD-E9277C7343B8}">
      <dgm:prSet/>
      <dgm:spPr/>
      <dgm:t>
        <a:bodyPr/>
        <a:lstStyle/>
        <a:p>
          <a:endParaRPr lang="ru-RU"/>
        </a:p>
      </dgm:t>
    </dgm:pt>
    <dgm:pt modelId="{BD4CD550-E59C-4217-8DA4-C9024FFD3160}" type="sibTrans" cxnId="{D1D10A3C-C093-478E-A5BD-E9277C7343B8}">
      <dgm:prSet/>
      <dgm:spPr/>
      <dgm:t>
        <a:bodyPr/>
        <a:lstStyle/>
        <a:p>
          <a:endParaRPr lang="ru-RU"/>
        </a:p>
      </dgm:t>
    </dgm:pt>
    <dgm:pt modelId="{F9059C2C-FCBE-486C-B419-5611061597CB}">
      <dgm:prSet phldrT="[Текст]" custT="1"/>
      <dgm:spPr/>
      <dgm:t>
        <a:bodyPr/>
        <a:lstStyle/>
        <a:p>
          <a:r>
            <a:rPr 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жилья для  детей- сирот</a:t>
          </a:r>
          <a:endParaRPr lang="ru-RU" sz="2100" dirty="0"/>
        </a:p>
      </dgm:t>
    </dgm:pt>
    <dgm:pt modelId="{700B67E0-E4FD-42F8-B279-AAC00982CF63}" type="parTrans" cxnId="{3263D211-2046-4B95-9234-300876257C6C}">
      <dgm:prSet/>
      <dgm:spPr/>
      <dgm:t>
        <a:bodyPr/>
        <a:lstStyle/>
        <a:p>
          <a:endParaRPr lang="ru-RU"/>
        </a:p>
      </dgm:t>
    </dgm:pt>
    <dgm:pt modelId="{5D7260A0-FC8F-451F-896F-7AC2ABD80420}" type="sibTrans" cxnId="{3263D211-2046-4B95-9234-300876257C6C}">
      <dgm:prSet/>
      <dgm:spPr/>
      <dgm:t>
        <a:bodyPr/>
        <a:lstStyle/>
        <a:p>
          <a:endParaRPr lang="ru-RU"/>
        </a:p>
      </dgm:t>
    </dgm:pt>
    <dgm:pt modelId="{07B07522-6F71-452C-9771-35CB5D1BA0BF}" type="pres">
      <dgm:prSet presAssocID="{271C4245-AC4E-4DDA-8849-56D3521E4B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96D7D-512B-4DC0-BE6A-F7B17D4762EA}" type="pres">
      <dgm:prSet presAssocID="{C4F2CBF2-2E2A-4AAF-80DF-A6D6A2EA3771}" presName="linNode" presStyleCnt="0"/>
      <dgm:spPr/>
    </dgm:pt>
    <dgm:pt modelId="{2C0E6333-F36F-4D32-A065-6F29D89D3690}" type="pres">
      <dgm:prSet presAssocID="{C4F2CBF2-2E2A-4AAF-80DF-A6D6A2EA377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19192-A121-4C58-8C56-CCF9C82D8B5D}" type="pres">
      <dgm:prSet presAssocID="{C4F2CBF2-2E2A-4AAF-80DF-A6D6A2EA377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0D91A-35F5-4572-9EB0-7651173E7716}" type="pres">
      <dgm:prSet presAssocID="{595872C1-D817-4B6E-969E-12F3C5916F9B}" presName="sp" presStyleCnt="0"/>
      <dgm:spPr/>
    </dgm:pt>
    <dgm:pt modelId="{38BD8874-A851-4B28-9BCB-58EF731B3CB1}" type="pres">
      <dgm:prSet presAssocID="{1C9AF41D-8DAF-42FD-97A3-C3C43926153B}" presName="linNode" presStyleCnt="0"/>
      <dgm:spPr/>
    </dgm:pt>
    <dgm:pt modelId="{CFB97AAA-A6C6-4A1B-8657-5CF2A79954A8}" type="pres">
      <dgm:prSet presAssocID="{1C9AF41D-8DAF-42FD-97A3-C3C43926153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F825B-3A15-40B8-A6D0-28033878B39A}" type="pres">
      <dgm:prSet presAssocID="{1C9AF41D-8DAF-42FD-97A3-C3C43926153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61F99-1E10-4392-B994-9CEBCDC5D357}" type="pres">
      <dgm:prSet presAssocID="{5BDBD503-9381-45B2-8DC7-3DDD1E7E1470}" presName="sp" presStyleCnt="0"/>
      <dgm:spPr/>
    </dgm:pt>
    <dgm:pt modelId="{4C8584F9-25A4-4166-9D1E-A1E23C08FDB7}" type="pres">
      <dgm:prSet presAssocID="{AB2DDA22-4E84-4EF8-ADB1-780B89B44895}" presName="linNode" presStyleCnt="0"/>
      <dgm:spPr/>
    </dgm:pt>
    <dgm:pt modelId="{C7FB489C-A9A7-4025-AEAF-94118DE1D527}" type="pres">
      <dgm:prSet presAssocID="{AB2DDA22-4E84-4EF8-ADB1-780B89B4489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2ECEE-80DD-442A-B101-E4C7A6C0E4A3}" type="pres">
      <dgm:prSet presAssocID="{AB2DDA22-4E84-4EF8-ADB1-780B89B4489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10A3C-C093-478E-A5BD-E9277C7343B8}" srcId="{271C4245-AC4E-4DDA-8849-56D3521E4BA0}" destId="{AB2DDA22-4E84-4EF8-ADB1-780B89B44895}" srcOrd="2" destOrd="0" parTransId="{F30738F2-A24F-4362-9C67-712E76C005C2}" sibTransId="{BD4CD550-E59C-4217-8DA4-C9024FFD3160}"/>
    <dgm:cxn modelId="{612C974C-6489-488D-BE5A-25DC271A2579}" type="presOf" srcId="{AFB199C7-A8CA-4871-835E-792601079E2C}" destId="{F3E19192-A121-4C58-8C56-CCF9C82D8B5D}" srcOrd="0" destOrd="0" presId="urn:microsoft.com/office/officeart/2005/8/layout/vList5"/>
    <dgm:cxn modelId="{E71552D3-AB22-48AC-8A31-48552701013F}" srcId="{271C4245-AC4E-4DDA-8849-56D3521E4BA0}" destId="{1C9AF41D-8DAF-42FD-97A3-C3C43926153B}" srcOrd="1" destOrd="0" parTransId="{DED1AB5B-A26D-46B8-B5FE-04C0767DC88C}" sibTransId="{5BDBD503-9381-45B2-8DC7-3DDD1E7E1470}"/>
    <dgm:cxn modelId="{19096520-0114-4D3B-AEF2-F1AF1F13D6C9}" type="presOf" srcId="{271C4245-AC4E-4DDA-8849-56D3521E4BA0}" destId="{07B07522-6F71-452C-9771-35CB5D1BA0BF}" srcOrd="0" destOrd="0" presId="urn:microsoft.com/office/officeart/2005/8/layout/vList5"/>
    <dgm:cxn modelId="{0874065A-5275-423F-9AA9-5462D605D43B}" type="presOf" srcId="{1C9AF41D-8DAF-42FD-97A3-C3C43926153B}" destId="{CFB97AAA-A6C6-4A1B-8657-5CF2A79954A8}" srcOrd="0" destOrd="0" presId="urn:microsoft.com/office/officeart/2005/8/layout/vList5"/>
    <dgm:cxn modelId="{B87F75AF-BEAF-4E35-8CF7-F7019EC59D8A}" type="presOf" srcId="{AB2DDA22-4E84-4EF8-ADB1-780B89B44895}" destId="{C7FB489C-A9A7-4025-AEAF-94118DE1D527}" srcOrd="0" destOrd="0" presId="urn:microsoft.com/office/officeart/2005/8/layout/vList5"/>
    <dgm:cxn modelId="{3263D211-2046-4B95-9234-300876257C6C}" srcId="{AB2DDA22-4E84-4EF8-ADB1-780B89B44895}" destId="{F9059C2C-FCBE-486C-B419-5611061597CB}" srcOrd="0" destOrd="0" parTransId="{700B67E0-E4FD-42F8-B279-AAC00982CF63}" sibTransId="{5D7260A0-FC8F-451F-896F-7AC2ABD80420}"/>
    <dgm:cxn modelId="{BF159B73-B468-43FA-B4AA-6322347834BC}" srcId="{C4F2CBF2-2E2A-4AAF-80DF-A6D6A2EA3771}" destId="{AFB199C7-A8CA-4871-835E-792601079E2C}" srcOrd="0" destOrd="0" parTransId="{ADE5024E-E745-497A-96F5-E0D48FD7CE91}" sibTransId="{6A93FC6E-52ED-423B-AB27-C0DB115E5669}"/>
    <dgm:cxn modelId="{2771DE3F-A078-4C4B-95DF-955FDFFE306E}" srcId="{271C4245-AC4E-4DDA-8849-56D3521E4BA0}" destId="{C4F2CBF2-2E2A-4AAF-80DF-A6D6A2EA3771}" srcOrd="0" destOrd="0" parTransId="{D3127C44-5889-4AC7-9287-99FD23AACD38}" sibTransId="{595872C1-D817-4B6E-969E-12F3C5916F9B}"/>
    <dgm:cxn modelId="{BE368504-8EE9-4885-9307-2BF7E2472C32}" type="presOf" srcId="{98541E71-3A6E-4E5D-8F0E-514404DE66EA}" destId="{C42F825B-3A15-40B8-A6D0-28033878B39A}" srcOrd="0" destOrd="0" presId="urn:microsoft.com/office/officeart/2005/8/layout/vList5"/>
    <dgm:cxn modelId="{46662D14-7921-48F0-8581-FE0BB1F4EE91}" type="presOf" srcId="{F9059C2C-FCBE-486C-B419-5611061597CB}" destId="{7FE2ECEE-80DD-442A-B101-E4C7A6C0E4A3}" srcOrd="0" destOrd="0" presId="urn:microsoft.com/office/officeart/2005/8/layout/vList5"/>
    <dgm:cxn modelId="{B08BD882-BB70-443A-932B-8CA48B32CB45}" type="presOf" srcId="{C4F2CBF2-2E2A-4AAF-80DF-A6D6A2EA3771}" destId="{2C0E6333-F36F-4D32-A065-6F29D89D3690}" srcOrd="0" destOrd="0" presId="urn:microsoft.com/office/officeart/2005/8/layout/vList5"/>
    <dgm:cxn modelId="{5E9A9D14-077C-4D75-A334-31229B0E39AF}" srcId="{1C9AF41D-8DAF-42FD-97A3-C3C43926153B}" destId="{98541E71-3A6E-4E5D-8F0E-514404DE66EA}" srcOrd="0" destOrd="0" parTransId="{959D8CFF-5C82-4F7C-97D6-6499289D3FFD}" sibTransId="{25FEE531-219E-4FB1-ADAD-8288B425CBD9}"/>
    <dgm:cxn modelId="{32AFD202-D7A0-46E5-BC55-86B857A8541A}" type="presParOf" srcId="{07B07522-6F71-452C-9771-35CB5D1BA0BF}" destId="{84D96D7D-512B-4DC0-BE6A-F7B17D4762EA}" srcOrd="0" destOrd="0" presId="urn:microsoft.com/office/officeart/2005/8/layout/vList5"/>
    <dgm:cxn modelId="{EFCE95B2-AAA3-4A73-BC6C-52564FBCF1E3}" type="presParOf" srcId="{84D96D7D-512B-4DC0-BE6A-F7B17D4762EA}" destId="{2C0E6333-F36F-4D32-A065-6F29D89D3690}" srcOrd="0" destOrd="0" presId="urn:microsoft.com/office/officeart/2005/8/layout/vList5"/>
    <dgm:cxn modelId="{7214211C-D3A6-41FC-B8D3-27B0CE9FB16B}" type="presParOf" srcId="{84D96D7D-512B-4DC0-BE6A-F7B17D4762EA}" destId="{F3E19192-A121-4C58-8C56-CCF9C82D8B5D}" srcOrd="1" destOrd="0" presId="urn:microsoft.com/office/officeart/2005/8/layout/vList5"/>
    <dgm:cxn modelId="{FAAA85A7-0FF7-4930-B5A9-C98998D48BC2}" type="presParOf" srcId="{07B07522-6F71-452C-9771-35CB5D1BA0BF}" destId="{3AF0D91A-35F5-4572-9EB0-7651173E7716}" srcOrd="1" destOrd="0" presId="urn:microsoft.com/office/officeart/2005/8/layout/vList5"/>
    <dgm:cxn modelId="{931027B1-7464-452B-9790-F286F2B0E4E2}" type="presParOf" srcId="{07B07522-6F71-452C-9771-35CB5D1BA0BF}" destId="{38BD8874-A851-4B28-9BCB-58EF731B3CB1}" srcOrd="2" destOrd="0" presId="urn:microsoft.com/office/officeart/2005/8/layout/vList5"/>
    <dgm:cxn modelId="{303C0596-EB1D-43A2-9720-C2AB1AF75FAD}" type="presParOf" srcId="{38BD8874-A851-4B28-9BCB-58EF731B3CB1}" destId="{CFB97AAA-A6C6-4A1B-8657-5CF2A79954A8}" srcOrd="0" destOrd="0" presId="urn:microsoft.com/office/officeart/2005/8/layout/vList5"/>
    <dgm:cxn modelId="{5FF2A8C8-C08C-4A71-8DAE-7ACDCDA382CD}" type="presParOf" srcId="{38BD8874-A851-4B28-9BCB-58EF731B3CB1}" destId="{C42F825B-3A15-40B8-A6D0-28033878B39A}" srcOrd="1" destOrd="0" presId="urn:microsoft.com/office/officeart/2005/8/layout/vList5"/>
    <dgm:cxn modelId="{6B258386-BB1C-4371-BC8F-6C318EDE548E}" type="presParOf" srcId="{07B07522-6F71-452C-9771-35CB5D1BA0BF}" destId="{61D61F99-1E10-4392-B994-9CEBCDC5D357}" srcOrd="3" destOrd="0" presId="urn:microsoft.com/office/officeart/2005/8/layout/vList5"/>
    <dgm:cxn modelId="{95FC8DC8-CB53-46EB-86D9-676545DE4198}" type="presParOf" srcId="{07B07522-6F71-452C-9771-35CB5D1BA0BF}" destId="{4C8584F9-25A4-4166-9D1E-A1E23C08FDB7}" srcOrd="4" destOrd="0" presId="urn:microsoft.com/office/officeart/2005/8/layout/vList5"/>
    <dgm:cxn modelId="{6A64A59F-D546-4C73-8DD4-61850C4B7015}" type="presParOf" srcId="{4C8584F9-25A4-4166-9D1E-A1E23C08FDB7}" destId="{C7FB489C-A9A7-4025-AEAF-94118DE1D527}" srcOrd="0" destOrd="0" presId="urn:microsoft.com/office/officeart/2005/8/layout/vList5"/>
    <dgm:cxn modelId="{89427FEA-41A7-44DF-962A-75634CE6F567}" type="presParOf" srcId="{4C8584F9-25A4-4166-9D1E-A1E23C08FDB7}" destId="{7FE2ECEE-80DD-442A-B101-E4C7A6C0E4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1C4245-AC4E-4DDA-8849-56D3521E4BA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F2CBF2-2E2A-4AAF-80DF-A6D6A2EA377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3663,8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D3127C44-5889-4AC7-9287-99FD23AACD38}" type="parTrans" cxnId="{2771DE3F-A078-4C4B-95DF-955FDFFE306E}">
      <dgm:prSet/>
      <dgm:spPr/>
      <dgm:t>
        <a:bodyPr/>
        <a:lstStyle/>
        <a:p>
          <a:endParaRPr lang="ru-RU"/>
        </a:p>
      </dgm:t>
    </dgm:pt>
    <dgm:pt modelId="{595872C1-D817-4B6E-969E-12F3C5916F9B}" type="sibTrans" cxnId="{2771DE3F-A078-4C4B-95DF-955FDFFE306E}">
      <dgm:prSet/>
      <dgm:spPr/>
      <dgm:t>
        <a:bodyPr/>
        <a:lstStyle/>
        <a:p>
          <a:endParaRPr lang="ru-RU"/>
        </a:p>
      </dgm:t>
    </dgm:pt>
    <dgm:pt modelId="{AFB199C7-A8CA-4871-835E-792601079E2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Пенсии муниципальным служащим</a:t>
          </a:r>
          <a:endParaRPr lang="ru-RU" dirty="0"/>
        </a:p>
      </dgm:t>
    </dgm:pt>
    <dgm:pt modelId="{ADE5024E-E745-497A-96F5-E0D48FD7CE91}" type="parTrans" cxnId="{BF159B73-B468-43FA-B4AA-6322347834BC}">
      <dgm:prSet/>
      <dgm:spPr/>
      <dgm:t>
        <a:bodyPr/>
        <a:lstStyle/>
        <a:p>
          <a:endParaRPr lang="ru-RU"/>
        </a:p>
      </dgm:t>
    </dgm:pt>
    <dgm:pt modelId="{6A93FC6E-52ED-423B-AB27-C0DB115E5669}" type="sibTrans" cxnId="{BF159B73-B468-43FA-B4AA-6322347834BC}">
      <dgm:prSet/>
      <dgm:spPr/>
      <dgm:t>
        <a:bodyPr/>
        <a:lstStyle/>
        <a:p>
          <a:endParaRPr lang="ru-RU"/>
        </a:p>
      </dgm:t>
    </dgm:pt>
    <dgm:pt modelId="{1C9AF41D-8DAF-42FD-97A3-C3C43926153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2070,8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DED1AB5B-A26D-46B8-B5FE-04C0767DC88C}" type="parTrans" cxnId="{E71552D3-AB22-48AC-8A31-48552701013F}">
      <dgm:prSet/>
      <dgm:spPr/>
      <dgm:t>
        <a:bodyPr/>
        <a:lstStyle/>
        <a:p>
          <a:endParaRPr lang="ru-RU"/>
        </a:p>
      </dgm:t>
    </dgm:pt>
    <dgm:pt modelId="{5BDBD503-9381-45B2-8DC7-3DDD1E7E1470}" type="sibTrans" cxnId="{E71552D3-AB22-48AC-8A31-48552701013F}">
      <dgm:prSet/>
      <dgm:spPr/>
      <dgm:t>
        <a:bodyPr/>
        <a:lstStyle/>
        <a:p>
          <a:endParaRPr lang="ru-RU"/>
        </a:p>
      </dgm:t>
    </dgm:pt>
    <dgm:pt modelId="{98541E71-3A6E-4E5D-8F0E-514404DE66E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Компенсация части родительской платы</a:t>
          </a:r>
          <a:endParaRPr lang="ru-RU" dirty="0"/>
        </a:p>
      </dgm:t>
    </dgm:pt>
    <dgm:pt modelId="{959D8CFF-5C82-4F7C-97D6-6499289D3FFD}" type="parTrans" cxnId="{5E9A9D14-077C-4D75-A334-31229B0E39AF}">
      <dgm:prSet/>
      <dgm:spPr/>
      <dgm:t>
        <a:bodyPr/>
        <a:lstStyle/>
        <a:p>
          <a:endParaRPr lang="ru-RU"/>
        </a:p>
      </dgm:t>
    </dgm:pt>
    <dgm:pt modelId="{25FEE531-219E-4FB1-ADAD-8288B425CBD9}" type="sibTrans" cxnId="{5E9A9D14-077C-4D75-A334-31229B0E39AF}">
      <dgm:prSet/>
      <dgm:spPr/>
      <dgm:t>
        <a:bodyPr/>
        <a:lstStyle/>
        <a:p>
          <a:endParaRPr lang="ru-RU"/>
        </a:p>
      </dgm:t>
    </dgm:pt>
    <dgm:pt modelId="{AB2DDA22-4E84-4EF8-ADB1-780B89B4489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2 065,8 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dirty="0"/>
        </a:p>
      </dgm:t>
    </dgm:pt>
    <dgm:pt modelId="{F30738F2-A24F-4362-9C67-712E76C005C2}" type="parTrans" cxnId="{D1D10A3C-C093-478E-A5BD-E9277C7343B8}">
      <dgm:prSet/>
      <dgm:spPr/>
      <dgm:t>
        <a:bodyPr/>
        <a:lstStyle/>
        <a:p>
          <a:endParaRPr lang="ru-RU"/>
        </a:p>
      </dgm:t>
    </dgm:pt>
    <dgm:pt modelId="{BD4CD550-E59C-4217-8DA4-C9024FFD3160}" type="sibTrans" cxnId="{D1D10A3C-C093-478E-A5BD-E9277C7343B8}">
      <dgm:prSet/>
      <dgm:spPr/>
      <dgm:t>
        <a:bodyPr/>
        <a:lstStyle/>
        <a:p>
          <a:endParaRPr lang="ru-RU"/>
        </a:p>
      </dgm:t>
    </dgm:pt>
    <dgm:pt modelId="{F9059C2C-FCBE-486C-B419-5611061597C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жилья отдельным категориям граждан</a:t>
          </a:r>
          <a:endParaRPr lang="ru-RU" dirty="0"/>
        </a:p>
      </dgm:t>
    </dgm:pt>
    <dgm:pt modelId="{700B67E0-E4FD-42F8-B279-AAC00982CF63}" type="parTrans" cxnId="{3263D211-2046-4B95-9234-300876257C6C}">
      <dgm:prSet/>
      <dgm:spPr/>
      <dgm:t>
        <a:bodyPr/>
        <a:lstStyle/>
        <a:p>
          <a:endParaRPr lang="ru-RU"/>
        </a:p>
      </dgm:t>
    </dgm:pt>
    <dgm:pt modelId="{5D7260A0-FC8F-451F-896F-7AC2ABD80420}" type="sibTrans" cxnId="{3263D211-2046-4B95-9234-300876257C6C}">
      <dgm:prSet/>
      <dgm:spPr/>
      <dgm:t>
        <a:bodyPr/>
        <a:lstStyle/>
        <a:p>
          <a:endParaRPr lang="ru-RU"/>
        </a:p>
      </dgm:t>
    </dgm:pt>
    <dgm:pt modelId="{07B07522-6F71-452C-9771-35CB5D1BA0BF}" type="pres">
      <dgm:prSet presAssocID="{271C4245-AC4E-4DDA-8849-56D3521E4B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96D7D-512B-4DC0-BE6A-F7B17D4762EA}" type="pres">
      <dgm:prSet presAssocID="{C4F2CBF2-2E2A-4AAF-80DF-A6D6A2EA3771}" presName="linNode" presStyleCnt="0"/>
      <dgm:spPr/>
    </dgm:pt>
    <dgm:pt modelId="{2C0E6333-F36F-4D32-A065-6F29D89D3690}" type="pres">
      <dgm:prSet presAssocID="{C4F2CBF2-2E2A-4AAF-80DF-A6D6A2EA377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19192-A121-4C58-8C56-CCF9C82D8B5D}" type="pres">
      <dgm:prSet presAssocID="{C4F2CBF2-2E2A-4AAF-80DF-A6D6A2EA377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0D91A-35F5-4572-9EB0-7651173E7716}" type="pres">
      <dgm:prSet presAssocID="{595872C1-D817-4B6E-969E-12F3C5916F9B}" presName="sp" presStyleCnt="0"/>
      <dgm:spPr/>
    </dgm:pt>
    <dgm:pt modelId="{38BD8874-A851-4B28-9BCB-58EF731B3CB1}" type="pres">
      <dgm:prSet presAssocID="{1C9AF41D-8DAF-42FD-97A3-C3C43926153B}" presName="linNode" presStyleCnt="0"/>
      <dgm:spPr/>
    </dgm:pt>
    <dgm:pt modelId="{CFB97AAA-A6C6-4A1B-8657-5CF2A79954A8}" type="pres">
      <dgm:prSet presAssocID="{1C9AF41D-8DAF-42FD-97A3-C3C43926153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F825B-3A15-40B8-A6D0-28033878B39A}" type="pres">
      <dgm:prSet presAssocID="{1C9AF41D-8DAF-42FD-97A3-C3C43926153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61F99-1E10-4392-B994-9CEBCDC5D357}" type="pres">
      <dgm:prSet presAssocID="{5BDBD503-9381-45B2-8DC7-3DDD1E7E1470}" presName="sp" presStyleCnt="0"/>
      <dgm:spPr/>
    </dgm:pt>
    <dgm:pt modelId="{4C8584F9-25A4-4166-9D1E-A1E23C08FDB7}" type="pres">
      <dgm:prSet presAssocID="{AB2DDA22-4E84-4EF8-ADB1-780B89B44895}" presName="linNode" presStyleCnt="0"/>
      <dgm:spPr/>
    </dgm:pt>
    <dgm:pt modelId="{C7FB489C-A9A7-4025-AEAF-94118DE1D527}" type="pres">
      <dgm:prSet presAssocID="{AB2DDA22-4E84-4EF8-ADB1-780B89B4489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2ECEE-80DD-442A-B101-E4C7A6C0E4A3}" type="pres">
      <dgm:prSet presAssocID="{AB2DDA22-4E84-4EF8-ADB1-780B89B4489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10A3C-C093-478E-A5BD-E9277C7343B8}" srcId="{271C4245-AC4E-4DDA-8849-56D3521E4BA0}" destId="{AB2DDA22-4E84-4EF8-ADB1-780B89B44895}" srcOrd="2" destOrd="0" parTransId="{F30738F2-A24F-4362-9C67-712E76C005C2}" sibTransId="{BD4CD550-E59C-4217-8DA4-C9024FFD3160}"/>
    <dgm:cxn modelId="{E48B8F21-5B65-40A8-ABA5-91207ED23BEA}" type="presOf" srcId="{1C9AF41D-8DAF-42FD-97A3-C3C43926153B}" destId="{CFB97AAA-A6C6-4A1B-8657-5CF2A79954A8}" srcOrd="0" destOrd="0" presId="urn:microsoft.com/office/officeart/2005/8/layout/vList5"/>
    <dgm:cxn modelId="{E71552D3-AB22-48AC-8A31-48552701013F}" srcId="{271C4245-AC4E-4DDA-8849-56D3521E4BA0}" destId="{1C9AF41D-8DAF-42FD-97A3-C3C43926153B}" srcOrd="1" destOrd="0" parTransId="{DED1AB5B-A26D-46B8-B5FE-04C0767DC88C}" sibTransId="{5BDBD503-9381-45B2-8DC7-3DDD1E7E1470}"/>
    <dgm:cxn modelId="{D03444D1-1D31-4D12-A75E-A2090C46AFEC}" type="presOf" srcId="{C4F2CBF2-2E2A-4AAF-80DF-A6D6A2EA3771}" destId="{2C0E6333-F36F-4D32-A065-6F29D89D3690}" srcOrd="0" destOrd="0" presId="urn:microsoft.com/office/officeart/2005/8/layout/vList5"/>
    <dgm:cxn modelId="{3263D211-2046-4B95-9234-300876257C6C}" srcId="{AB2DDA22-4E84-4EF8-ADB1-780B89B44895}" destId="{F9059C2C-FCBE-486C-B419-5611061597CB}" srcOrd="0" destOrd="0" parTransId="{700B67E0-E4FD-42F8-B279-AAC00982CF63}" sibTransId="{5D7260A0-FC8F-451F-896F-7AC2ABD80420}"/>
    <dgm:cxn modelId="{101CD3EF-4790-4F93-87C3-0D6B3021AB94}" type="presOf" srcId="{AFB199C7-A8CA-4871-835E-792601079E2C}" destId="{F3E19192-A121-4C58-8C56-CCF9C82D8B5D}" srcOrd="0" destOrd="0" presId="urn:microsoft.com/office/officeart/2005/8/layout/vList5"/>
    <dgm:cxn modelId="{501E2BC1-010C-4880-B8D9-999F2101A831}" type="presOf" srcId="{98541E71-3A6E-4E5D-8F0E-514404DE66EA}" destId="{C42F825B-3A15-40B8-A6D0-28033878B39A}" srcOrd="0" destOrd="0" presId="urn:microsoft.com/office/officeart/2005/8/layout/vList5"/>
    <dgm:cxn modelId="{BF159B73-B468-43FA-B4AA-6322347834BC}" srcId="{C4F2CBF2-2E2A-4AAF-80DF-A6D6A2EA3771}" destId="{AFB199C7-A8CA-4871-835E-792601079E2C}" srcOrd="0" destOrd="0" parTransId="{ADE5024E-E745-497A-96F5-E0D48FD7CE91}" sibTransId="{6A93FC6E-52ED-423B-AB27-C0DB115E5669}"/>
    <dgm:cxn modelId="{2771DE3F-A078-4C4B-95DF-955FDFFE306E}" srcId="{271C4245-AC4E-4DDA-8849-56D3521E4BA0}" destId="{C4F2CBF2-2E2A-4AAF-80DF-A6D6A2EA3771}" srcOrd="0" destOrd="0" parTransId="{D3127C44-5889-4AC7-9287-99FD23AACD38}" sibTransId="{595872C1-D817-4B6E-969E-12F3C5916F9B}"/>
    <dgm:cxn modelId="{5C2E25E5-AFD6-4165-B012-D153960E1C6B}" type="presOf" srcId="{F9059C2C-FCBE-486C-B419-5611061597CB}" destId="{7FE2ECEE-80DD-442A-B101-E4C7A6C0E4A3}" srcOrd="0" destOrd="0" presId="urn:microsoft.com/office/officeart/2005/8/layout/vList5"/>
    <dgm:cxn modelId="{86025B2A-BDF8-405F-9122-163DD0BE6359}" type="presOf" srcId="{AB2DDA22-4E84-4EF8-ADB1-780B89B44895}" destId="{C7FB489C-A9A7-4025-AEAF-94118DE1D527}" srcOrd="0" destOrd="0" presId="urn:microsoft.com/office/officeart/2005/8/layout/vList5"/>
    <dgm:cxn modelId="{368F60CF-8B35-471E-89F4-4B99A81EF5D8}" type="presOf" srcId="{271C4245-AC4E-4DDA-8849-56D3521E4BA0}" destId="{07B07522-6F71-452C-9771-35CB5D1BA0BF}" srcOrd="0" destOrd="0" presId="urn:microsoft.com/office/officeart/2005/8/layout/vList5"/>
    <dgm:cxn modelId="{5E9A9D14-077C-4D75-A334-31229B0E39AF}" srcId="{1C9AF41D-8DAF-42FD-97A3-C3C43926153B}" destId="{98541E71-3A6E-4E5D-8F0E-514404DE66EA}" srcOrd="0" destOrd="0" parTransId="{959D8CFF-5C82-4F7C-97D6-6499289D3FFD}" sibTransId="{25FEE531-219E-4FB1-ADAD-8288B425CBD9}"/>
    <dgm:cxn modelId="{869F7AF1-DEEA-4C26-8435-CBF6E3F64684}" type="presParOf" srcId="{07B07522-6F71-452C-9771-35CB5D1BA0BF}" destId="{84D96D7D-512B-4DC0-BE6A-F7B17D4762EA}" srcOrd="0" destOrd="0" presId="urn:microsoft.com/office/officeart/2005/8/layout/vList5"/>
    <dgm:cxn modelId="{BF50A115-AF57-43F9-B556-04C2BB223DAB}" type="presParOf" srcId="{84D96D7D-512B-4DC0-BE6A-F7B17D4762EA}" destId="{2C0E6333-F36F-4D32-A065-6F29D89D3690}" srcOrd="0" destOrd="0" presId="urn:microsoft.com/office/officeart/2005/8/layout/vList5"/>
    <dgm:cxn modelId="{AD9BBB4E-E580-4C54-9788-C2CFB38C23C1}" type="presParOf" srcId="{84D96D7D-512B-4DC0-BE6A-F7B17D4762EA}" destId="{F3E19192-A121-4C58-8C56-CCF9C82D8B5D}" srcOrd="1" destOrd="0" presId="urn:microsoft.com/office/officeart/2005/8/layout/vList5"/>
    <dgm:cxn modelId="{E2F61197-A561-4A3D-AB5F-4C296A12ECF2}" type="presParOf" srcId="{07B07522-6F71-452C-9771-35CB5D1BA0BF}" destId="{3AF0D91A-35F5-4572-9EB0-7651173E7716}" srcOrd="1" destOrd="0" presId="urn:microsoft.com/office/officeart/2005/8/layout/vList5"/>
    <dgm:cxn modelId="{74F556DB-0005-49C2-80DF-156D2DE8D35D}" type="presParOf" srcId="{07B07522-6F71-452C-9771-35CB5D1BA0BF}" destId="{38BD8874-A851-4B28-9BCB-58EF731B3CB1}" srcOrd="2" destOrd="0" presId="urn:microsoft.com/office/officeart/2005/8/layout/vList5"/>
    <dgm:cxn modelId="{EF24F4BD-62AF-41F4-B1BB-9CAB0BB5BAE5}" type="presParOf" srcId="{38BD8874-A851-4B28-9BCB-58EF731B3CB1}" destId="{CFB97AAA-A6C6-4A1B-8657-5CF2A79954A8}" srcOrd="0" destOrd="0" presId="urn:microsoft.com/office/officeart/2005/8/layout/vList5"/>
    <dgm:cxn modelId="{F727EDDF-9347-49D4-83FC-3661C3B847F5}" type="presParOf" srcId="{38BD8874-A851-4B28-9BCB-58EF731B3CB1}" destId="{C42F825B-3A15-40B8-A6D0-28033878B39A}" srcOrd="1" destOrd="0" presId="urn:microsoft.com/office/officeart/2005/8/layout/vList5"/>
    <dgm:cxn modelId="{1BAB334F-7DC2-40FA-95C9-32ECF8A4DE4A}" type="presParOf" srcId="{07B07522-6F71-452C-9771-35CB5D1BA0BF}" destId="{61D61F99-1E10-4392-B994-9CEBCDC5D357}" srcOrd="3" destOrd="0" presId="urn:microsoft.com/office/officeart/2005/8/layout/vList5"/>
    <dgm:cxn modelId="{C47BAA4C-0BDF-4719-9196-FC5C0693FC19}" type="presParOf" srcId="{07B07522-6F71-452C-9771-35CB5D1BA0BF}" destId="{4C8584F9-25A4-4166-9D1E-A1E23C08FDB7}" srcOrd="4" destOrd="0" presId="urn:microsoft.com/office/officeart/2005/8/layout/vList5"/>
    <dgm:cxn modelId="{1067475B-698E-4E6F-84F3-E3F24C05B5EF}" type="presParOf" srcId="{4C8584F9-25A4-4166-9D1E-A1E23C08FDB7}" destId="{C7FB489C-A9A7-4025-AEAF-94118DE1D527}" srcOrd="0" destOrd="0" presId="urn:microsoft.com/office/officeart/2005/8/layout/vList5"/>
    <dgm:cxn modelId="{6214E74F-33F7-4148-A8F0-D8F4657D3733}" type="presParOf" srcId="{4C8584F9-25A4-4166-9D1E-A1E23C08FDB7}" destId="{7FE2ECEE-80DD-442A-B101-E4C7A6C0E4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2C14E8-C367-4FDD-90F8-A0C5EB01F785}" type="doc">
      <dgm:prSet loTypeId="urn:microsoft.com/office/officeart/2005/8/layout/vList5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32FDD4-E6E9-4FCC-BC91-67F3A5DB9170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13753,6</a:t>
          </a:r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A4FAB130-2685-465A-9167-0A9321E45025}" type="parTrans" cxnId="{5B6B6A7C-3D02-4655-850C-E03DA3EAEA1D}">
      <dgm:prSet/>
      <dgm:spPr/>
      <dgm:t>
        <a:bodyPr/>
        <a:lstStyle/>
        <a:p>
          <a:endParaRPr lang="ru-RU"/>
        </a:p>
      </dgm:t>
    </dgm:pt>
    <dgm:pt modelId="{87C92E72-D70D-40D5-9F99-587FBA8BA306}" type="sibTrans" cxnId="{5B6B6A7C-3D02-4655-850C-E03DA3EAEA1D}">
      <dgm:prSet/>
      <dgm:spPr/>
      <dgm:t>
        <a:bodyPr/>
        <a:lstStyle/>
        <a:p>
          <a:endParaRPr lang="ru-RU"/>
        </a:p>
      </dgm:t>
    </dgm:pt>
    <dgm:pt modelId="{300B7986-555A-4AB5-BF65-9AA3C1E4FED7}">
      <dgm:prSet phldrT="[Текст]" custT="1"/>
      <dgm:spPr>
        <a:solidFill>
          <a:srgbClr val="FFCCFF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1E83290-C869-4BD7-B663-5B77C47AFE30}" type="parTrans" cxnId="{9E90C9BE-B649-4A4D-923E-0B2552ED1E4A}">
      <dgm:prSet/>
      <dgm:spPr/>
      <dgm:t>
        <a:bodyPr/>
        <a:lstStyle/>
        <a:p>
          <a:endParaRPr lang="ru-RU"/>
        </a:p>
      </dgm:t>
    </dgm:pt>
    <dgm:pt modelId="{BDD6EAFC-D106-430A-ABB8-D04ECF37C675}" type="sibTrans" cxnId="{9E90C9BE-B649-4A4D-923E-0B2552ED1E4A}">
      <dgm:prSet/>
      <dgm:spPr/>
      <dgm:t>
        <a:bodyPr/>
        <a:lstStyle/>
        <a:p>
          <a:endParaRPr lang="ru-RU"/>
        </a:p>
      </dgm:t>
    </dgm:pt>
    <dgm:pt modelId="{B7BF0A19-0776-40DE-AA7C-8E5D2BADD8D5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3 047,9 </a:t>
          </a:r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E6CF5A08-AB77-4D8A-883D-8CCE68CFB0E1}" type="parTrans" cxnId="{2250EB1D-0D00-4842-B8A5-222689A2A7DF}">
      <dgm:prSet/>
      <dgm:spPr/>
      <dgm:t>
        <a:bodyPr/>
        <a:lstStyle/>
        <a:p>
          <a:endParaRPr lang="ru-RU"/>
        </a:p>
      </dgm:t>
    </dgm:pt>
    <dgm:pt modelId="{6CD6DF9B-3968-4237-A31E-F13247C22BE5}" type="sibTrans" cxnId="{2250EB1D-0D00-4842-B8A5-222689A2A7DF}">
      <dgm:prSet/>
      <dgm:spPr/>
      <dgm:t>
        <a:bodyPr/>
        <a:lstStyle/>
        <a:p>
          <a:endParaRPr lang="ru-RU"/>
        </a:p>
      </dgm:t>
    </dgm:pt>
    <dgm:pt modelId="{A9D8A5E2-6D4F-4239-AD59-F56EC9A385A6}">
      <dgm:prSet phldrT="[Текст]" custT="1"/>
      <dgm:spPr>
        <a:solidFill>
          <a:srgbClr val="FFCCFF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котла в  центральную котельную с.Орда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6793E2-AE62-4DD6-A676-48FF7F2B805B}" type="parTrans" cxnId="{41100D88-7ACB-4CFB-AE33-F0BFF81C098E}">
      <dgm:prSet/>
      <dgm:spPr/>
      <dgm:t>
        <a:bodyPr/>
        <a:lstStyle/>
        <a:p>
          <a:endParaRPr lang="ru-RU"/>
        </a:p>
      </dgm:t>
    </dgm:pt>
    <dgm:pt modelId="{B5162207-74BC-4443-AA01-39742AC3E591}" type="sibTrans" cxnId="{41100D88-7ACB-4CFB-AE33-F0BFF81C098E}">
      <dgm:prSet/>
      <dgm:spPr/>
      <dgm:t>
        <a:bodyPr/>
        <a:lstStyle/>
        <a:p>
          <a:endParaRPr lang="ru-RU"/>
        </a:p>
      </dgm:t>
    </dgm:pt>
    <dgm:pt modelId="{A7EEB829-BA55-4DAD-A35B-98ED7540C751}">
      <dgm:prSet phldrT="[Текст]" custT="1"/>
      <dgm:spPr>
        <a:solidFill>
          <a:srgbClr val="FFCCFF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algn="l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дорог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C7BFF2-92F9-4719-AC44-30F1568801E8}" type="parTrans" cxnId="{27EDDF29-9775-499B-A540-21ED329F1158}">
      <dgm:prSet/>
      <dgm:spPr/>
      <dgm:t>
        <a:bodyPr/>
        <a:lstStyle/>
        <a:p>
          <a:endParaRPr lang="ru-RU"/>
        </a:p>
      </dgm:t>
    </dgm:pt>
    <dgm:pt modelId="{3CFA58AB-6A4E-4DA4-9832-D6F7A2177864}" type="sibTrans" cxnId="{27EDDF29-9775-499B-A540-21ED329F1158}">
      <dgm:prSet/>
      <dgm:spPr/>
      <dgm:t>
        <a:bodyPr/>
        <a:lstStyle/>
        <a:p>
          <a:endParaRPr lang="ru-RU"/>
        </a:p>
      </dgm:t>
    </dgm:pt>
    <dgm:pt modelId="{3B7057A3-16D4-4E5F-A8C4-46409A18BEB1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48,85</a:t>
          </a:r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3C406AED-5331-4D6F-93B9-50665AD56BA1}" type="parTrans" cxnId="{4C4E1C43-FCDC-49F5-A0DD-26C20924541B}">
      <dgm:prSet/>
      <dgm:spPr/>
      <dgm:t>
        <a:bodyPr/>
        <a:lstStyle/>
        <a:p>
          <a:endParaRPr lang="ru-RU"/>
        </a:p>
      </dgm:t>
    </dgm:pt>
    <dgm:pt modelId="{56B7BA85-26AA-40B2-B080-61CE66C77E4C}" type="sibTrans" cxnId="{4C4E1C43-FCDC-49F5-A0DD-26C20924541B}">
      <dgm:prSet/>
      <dgm:spPr/>
      <dgm:t>
        <a:bodyPr/>
        <a:lstStyle/>
        <a:p>
          <a:endParaRPr lang="ru-RU"/>
        </a:p>
      </dgm:t>
    </dgm:pt>
    <dgm:pt modelId="{4F03A9FE-A4C8-4BEE-B078-923CBDA329FE}" type="pres">
      <dgm:prSet presAssocID="{7D2C14E8-C367-4FDD-90F8-A0C5EB01F7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C6777-920C-4A0F-9446-DBA49093BF7A}" type="pres">
      <dgm:prSet presAssocID="{8032FDD4-E6E9-4FCC-BC91-67F3A5DB9170}" presName="linNode" presStyleCnt="0"/>
      <dgm:spPr/>
      <dgm:t>
        <a:bodyPr/>
        <a:lstStyle/>
        <a:p>
          <a:endParaRPr lang="ru-RU"/>
        </a:p>
      </dgm:t>
    </dgm:pt>
    <dgm:pt modelId="{2FB7B62A-4941-487F-901F-0D179A1DA286}" type="pres">
      <dgm:prSet presAssocID="{8032FDD4-E6E9-4FCC-BC91-67F3A5DB9170}" presName="parentText" presStyleLbl="node1" presStyleIdx="0" presStyleCnt="5" custScaleY="31668" custLinFactNeighborY="45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3C90B-B6CD-4DA7-8B5E-52D52BE2F80A}" type="pres">
      <dgm:prSet presAssocID="{8032FDD4-E6E9-4FCC-BC91-67F3A5DB9170}" presName="descendantText" presStyleLbl="alignAccFollowNode1" presStyleIdx="0" presStyleCnt="1" custScaleX="97106" custScaleY="39970" custLinFactNeighborX="2881" custLinFactNeighborY="57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8DF85-6DBB-4AB2-9B8E-A893B9C75A67}" type="pres">
      <dgm:prSet presAssocID="{87C92E72-D70D-40D5-9F99-587FBA8BA306}" presName="sp" presStyleCnt="0"/>
      <dgm:spPr/>
    </dgm:pt>
    <dgm:pt modelId="{BC087F49-D775-49F8-B282-C2402A52986B}" type="pres">
      <dgm:prSet presAssocID="{B7BF0A19-0776-40DE-AA7C-8E5D2BADD8D5}" presName="linNode" presStyleCnt="0"/>
      <dgm:spPr/>
    </dgm:pt>
    <dgm:pt modelId="{D2160D64-B6D9-4C81-81E5-5A13F53F6FB2}" type="pres">
      <dgm:prSet presAssocID="{B7BF0A19-0776-40DE-AA7C-8E5D2BADD8D5}" presName="parentText" presStyleLbl="node1" presStyleIdx="1" presStyleCnt="5" custScaleY="31668" custLinFactNeighborX="2572" custLinFactNeighborY="473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EBEEF-FA0A-469F-825E-FE14276BB765}" type="pres">
      <dgm:prSet presAssocID="{6CD6DF9B-3968-4237-A31E-F13247C22BE5}" presName="sp" presStyleCnt="0"/>
      <dgm:spPr/>
    </dgm:pt>
    <dgm:pt modelId="{142BB3D8-B46C-4072-9778-A3AEB6E0464D}" type="pres">
      <dgm:prSet presAssocID="{A9D8A5E2-6D4F-4239-AD59-F56EC9A385A6}" presName="linNode" presStyleCnt="0"/>
      <dgm:spPr/>
    </dgm:pt>
    <dgm:pt modelId="{78DBE887-20D2-4F85-8B4D-FCF0B32F65F8}" type="pres">
      <dgm:prSet presAssocID="{A9D8A5E2-6D4F-4239-AD59-F56EC9A385A6}" presName="parentText" presStyleLbl="node1" presStyleIdx="2" presStyleCnt="5" custScaleX="172017" custScaleY="26281" custLinFactX="8025" custLinFactNeighborX="100000" custLinFactNeighborY="131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152D9-9766-44C0-919C-DE0EA1B2B1AC}" type="pres">
      <dgm:prSet presAssocID="{B5162207-74BC-4443-AA01-39742AC3E591}" presName="sp" presStyleCnt="0"/>
      <dgm:spPr/>
    </dgm:pt>
    <dgm:pt modelId="{233B9DB2-15D0-4A7B-8BFA-F234371EE910}" type="pres">
      <dgm:prSet presAssocID="{A7EEB829-BA55-4DAD-A35B-98ED7540C751}" presName="linNode" presStyleCnt="0"/>
      <dgm:spPr/>
    </dgm:pt>
    <dgm:pt modelId="{A791D97B-5F66-4A2F-AE87-ACF38565D6A8}" type="pres">
      <dgm:prSet presAssocID="{A7EEB829-BA55-4DAD-A35B-98ED7540C751}" presName="parentText" presStyleLbl="node1" presStyleIdx="3" presStyleCnt="5" custScaleX="172633" custScaleY="27088" custLinFactX="20885" custLinFactNeighborX="100000" custLinFactNeighborY="19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C0D91-304F-4417-A546-11DCEAEDEC3A}" type="pres">
      <dgm:prSet presAssocID="{3CFA58AB-6A4E-4DA4-9832-D6F7A2177864}" presName="sp" presStyleCnt="0"/>
      <dgm:spPr/>
    </dgm:pt>
    <dgm:pt modelId="{EB7465A7-D81A-4CD7-B1B3-89FE7DC5BE6A}" type="pres">
      <dgm:prSet presAssocID="{3B7057A3-16D4-4E5F-A8C4-46409A18BEB1}" presName="linNode" presStyleCnt="0"/>
      <dgm:spPr/>
    </dgm:pt>
    <dgm:pt modelId="{968D1CC1-2BC4-48B4-8021-B37178962693}" type="pres">
      <dgm:prSet presAssocID="{3B7057A3-16D4-4E5F-A8C4-46409A18BEB1}" presName="parentText" presStyleLbl="node1" presStyleIdx="4" presStyleCnt="5" custScaleY="31668" custLinFactNeighborX="2572" custLinFactNeighborY="-154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22AF0-4169-4092-9E71-9C13D81AE3CC}" type="presOf" srcId="{B7BF0A19-0776-40DE-AA7C-8E5D2BADD8D5}" destId="{D2160D64-B6D9-4C81-81E5-5A13F53F6FB2}" srcOrd="0" destOrd="0" presId="urn:microsoft.com/office/officeart/2005/8/layout/vList5"/>
    <dgm:cxn modelId="{4C4E1C43-FCDC-49F5-A0DD-26C20924541B}" srcId="{7D2C14E8-C367-4FDD-90F8-A0C5EB01F785}" destId="{3B7057A3-16D4-4E5F-A8C4-46409A18BEB1}" srcOrd="4" destOrd="0" parTransId="{3C406AED-5331-4D6F-93B9-50665AD56BA1}" sibTransId="{56B7BA85-26AA-40B2-B080-61CE66C77E4C}"/>
    <dgm:cxn modelId="{5B6B6A7C-3D02-4655-850C-E03DA3EAEA1D}" srcId="{7D2C14E8-C367-4FDD-90F8-A0C5EB01F785}" destId="{8032FDD4-E6E9-4FCC-BC91-67F3A5DB9170}" srcOrd="0" destOrd="0" parTransId="{A4FAB130-2685-465A-9167-0A9321E45025}" sibTransId="{87C92E72-D70D-40D5-9F99-587FBA8BA306}"/>
    <dgm:cxn modelId="{7EC36952-1EB7-4CFD-8720-46C3D9007545}" type="presOf" srcId="{8032FDD4-E6E9-4FCC-BC91-67F3A5DB9170}" destId="{2FB7B62A-4941-487F-901F-0D179A1DA286}" srcOrd="0" destOrd="0" presId="urn:microsoft.com/office/officeart/2005/8/layout/vList5"/>
    <dgm:cxn modelId="{2250EB1D-0D00-4842-B8A5-222689A2A7DF}" srcId="{7D2C14E8-C367-4FDD-90F8-A0C5EB01F785}" destId="{B7BF0A19-0776-40DE-AA7C-8E5D2BADD8D5}" srcOrd="1" destOrd="0" parTransId="{E6CF5A08-AB77-4D8A-883D-8CCE68CFB0E1}" sibTransId="{6CD6DF9B-3968-4237-A31E-F13247C22BE5}"/>
    <dgm:cxn modelId="{9E90C9BE-B649-4A4D-923E-0B2552ED1E4A}" srcId="{8032FDD4-E6E9-4FCC-BC91-67F3A5DB9170}" destId="{300B7986-555A-4AB5-BF65-9AA3C1E4FED7}" srcOrd="0" destOrd="0" parTransId="{01E83290-C869-4BD7-B663-5B77C47AFE30}" sibTransId="{BDD6EAFC-D106-430A-ABB8-D04ECF37C675}"/>
    <dgm:cxn modelId="{FDA54610-F7A7-4708-A1C7-E7AD6F074BE4}" type="presOf" srcId="{A7EEB829-BA55-4DAD-A35B-98ED7540C751}" destId="{A791D97B-5F66-4A2F-AE87-ACF38565D6A8}" srcOrd="0" destOrd="0" presId="urn:microsoft.com/office/officeart/2005/8/layout/vList5"/>
    <dgm:cxn modelId="{27EDDF29-9775-499B-A540-21ED329F1158}" srcId="{7D2C14E8-C367-4FDD-90F8-A0C5EB01F785}" destId="{A7EEB829-BA55-4DAD-A35B-98ED7540C751}" srcOrd="3" destOrd="0" parTransId="{1BC7BFF2-92F9-4719-AC44-30F1568801E8}" sibTransId="{3CFA58AB-6A4E-4DA4-9832-D6F7A2177864}"/>
    <dgm:cxn modelId="{43F12D99-A376-4795-B095-D656B7E136F0}" type="presOf" srcId="{A9D8A5E2-6D4F-4239-AD59-F56EC9A385A6}" destId="{78DBE887-20D2-4F85-8B4D-FCF0B32F65F8}" srcOrd="0" destOrd="0" presId="urn:microsoft.com/office/officeart/2005/8/layout/vList5"/>
    <dgm:cxn modelId="{AEA83AC8-74D1-4705-A046-33966C8BCED6}" type="presOf" srcId="{3B7057A3-16D4-4E5F-A8C4-46409A18BEB1}" destId="{968D1CC1-2BC4-48B4-8021-B37178962693}" srcOrd="0" destOrd="0" presId="urn:microsoft.com/office/officeart/2005/8/layout/vList5"/>
    <dgm:cxn modelId="{41100D88-7ACB-4CFB-AE33-F0BFF81C098E}" srcId="{7D2C14E8-C367-4FDD-90F8-A0C5EB01F785}" destId="{A9D8A5E2-6D4F-4239-AD59-F56EC9A385A6}" srcOrd="2" destOrd="0" parTransId="{7B6793E2-AE62-4DD6-A676-48FF7F2B805B}" sibTransId="{B5162207-74BC-4443-AA01-39742AC3E591}"/>
    <dgm:cxn modelId="{B2B37CBC-27BA-4B4C-BDA6-F5D6054F9DB4}" type="presOf" srcId="{300B7986-555A-4AB5-BF65-9AA3C1E4FED7}" destId="{BE83C90B-B6CD-4DA7-8B5E-52D52BE2F80A}" srcOrd="0" destOrd="0" presId="urn:microsoft.com/office/officeart/2005/8/layout/vList5"/>
    <dgm:cxn modelId="{043C7285-49B1-4B30-9DEC-8CFB2BA3FFAC}" type="presOf" srcId="{7D2C14E8-C367-4FDD-90F8-A0C5EB01F785}" destId="{4F03A9FE-A4C8-4BEE-B078-923CBDA329FE}" srcOrd="0" destOrd="0" presId="urn:microsoft.com/office/officeart/2005/8/layout/vList5"/>
    <dgm:cxn modelId="{A2A28A48-FE6F-4D4C-94E0-4C5E2E335A43}" type="presParOf" srcId="{4F03A9FE-A4C8-4BEE-B078-923CBDA329FE}" destId="{21AC6777-920C-4A0F-9446-DBA49093BF7A}" srcOrd="0" destOrd="0" presId="urn:microsoft.com/office/officeart/2005/8/layout/vList5"/>
    <dgm:cxn modelId="{FCA5DE56-B569-48BD-B8FD-BF6FD3FAAEC6}" type="presParOf" srcId="{21AC6777-920C-4A0F-9446-DBA49093BF7A}" destId="{2FB7B62A-4941-487F-901F-0D179A1DA286}" srcOrd="0" destOrd="0" presId="urn:microsoft.com/office/officeart/2005/8/layout/vList5"/>
    <dgm:cxn modelId="{E9B6A5BA-8B57-4E8B-A5BE-70F01D304910}" type="presParOf" srcId="{21AC6777-920C-4A0F-9446-DBA49093BF7A}" destId="{BE83C90B-B6CD-4DA7-8B5E-52D52BE2F80A}" srcOrd="1" destOrd="0" presId="urn:microsoft.com/office/officeart/2005/8/layout/vList5"/>
    <dgm:cxn modelId="{9CCF7C0B-6246-413B-B1CA-1FA2D864F86C}" type="presParOf" srcId="{4F03A9FE-A4C8-4BEE-B078-923CBDA329FE}" destId="{FEE8DF85-6DBB-4AB2-9B8E-A893B9C75A67}" srcOrd="1" destOrd="0" presId="urn:microsoft.com/office/officeart/2005/8/layout/vList5"/>
    <dgm:cxn modelId="{2EF6D0E4-EA4D-4081-B82E-F95EDFB9020F}" type="presParOf" srcId="{4F03A9FE-A4C8-4BEE-B078-923CBDA329FE}" destId="{BC087F49-D775-49F8-B282-C2402A52986B}" srcOrd="2" destOrd="0" presId="urn:microsoft.com/office/officeart/2005/8/layout/vList5"/>
    <dgm:cxn modelId="{88098EDF-B434-446F-AC05-3DA3C26E0BAA}" type="presParOf" srcId="{BC087F49-D775-49F8-B282-C2402A52986B}" destId="{D2160D64-B6D9-4C81-81E5-5A13F53F6FB2}" srcOrd="0" destOrd="0" presId="urn:microsoft.com/office/officeart/2005/8/layout/vList5"/>
    <dgm:cxn modelId="{05BB5112-5354-4DA9-99B0-0B94E0E5951D}" type="presParOf" srcId="{4F03A9FE-A4C8-4BEE-B078-923CBDA329FE}" destId="{EB2EBEEF-FA0A-469F-825E-FE14276BB765}" srcOrd="3" destOrd="0" presId="urn:microsoft.com/office/officeart/2005/8/layout/vList5"/>
    <dgm:cxn modelId="{D6BCCF0E-15A5-4BE8-8EFF-CD457537805B}" type="presParOf" srcId="{4F03A9FE-A4C8-4BEE-B078-923CBDA329FE}" destId="{142BB3D8-B46C-4072-9778-A3AEB6E0464D}" srcOrd="4" destOrd="0" presId="urn:microsoft.com/office/officeart/2005/8/layout/vList5"/>
    <dgm:cxn modelId="{14A644F8-268B-4821-A518-930418767201}" type="presParOf" srcId="{142BB3D8-B46C-4072-9778-A3AEB6E0464D}" destId="{78DBE887-20D2-4F85-8B4D-FCF0B32F65F8}" srcOrd="0" destOrd="0" presId="urn:microsoft.com/office/officeart/2005/8/layout/vList5"/>
    <dgm:cxn modelId="{8B785A04-E3FD-4037-BF49-DDCB742B2613}" type="presParOf" srcId="{4F03A9FE-A4C8-4BEE-B078-923CBDA329FE}" destId="{7AA152D9-9766-44C0-919C-DE0EA1B2B1AC}" srcOrd="5" destOrd="0" presId="urn:microsoft.com/office/officeart/2005/8/layout/vList5"/>
    <dgm:cxn modelId="{D98E6B3B-3083-44FA-B28A-18E2A3FD0050}" type="presParOf" srcId="{4F03A9FE-A4C8-4BEE-B078-923CBDA329FE}" destId="{233B9DB2-15D0-4A7B-8BFA-F234371EE910}" srcOrd="6" destOrd="0" presId="urn:microsoft.com/office/officeart/2005/8/layout/vList5"/>
    <dgm:cxn modelId="{C1CDFA73-AA33-4B35-9A93-F714C8BDC9AF}" type="presParOf" srcId="{233B9DB2-15D0-4A7B-8BFA-F234371EE910}" destId="{A791D97B-5F66-4A2F-AE87-ACF38565D6A8}" srcOrd="0" destOrd="0" presId="urn:microsoft.com/office/officeart/2005/8/layout/vList5"/>
    <dgm:cxn modelId="{6C4AADF1-3E23-476A-BC56-A4A90CD8785D}" type="presParOf" srcId="{4F03A9FE-A4C8-4BEE-B078-923CBDA329FE}" destId="{F21C0D91-304F-4417-A546-11DCEAEDEC3A}" srcOrd="7" destOrd="0" presId="urn:microsoft.com/office/officeart/2005/8/layout/vList5"/>
    <dgm:cxn modelId="{3AA2983B-2A18-4001-AFC1-9102664287E8}" type="presParOf" srcId="{4F03A9FE-A4C8-4BEE-B078-923CBDA329FE}" destId="{EB7465A7-D81A-4CD7-B1B3-89FE7DC5BE6A}" srcOrd="8" destOrd="0" presId="urn:microsoft.com/office/officeart/2005/8/layout/vList5"/>
    <dgm:cxn modelId="{E7A6B23A-81D4-4471-A2FC-DAA89568759A}" type="presParOf" srcId="{EB7465A7-D81A-4CD7-B1B3-89FE7DC5BE6A}" destId="{968D1CC1-2BC4-48B4-8021-B37178962693}" srcOrd="0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E558D1-D9EC-4187-97B4-DFF0A64C0468}" type="doc">
      <dgm:prSet loTypeId="urn:microsoft.com/office/officeart/2005/8/layout/pyramid1" loCatId="pyramid" qsTypeId="urn:microsoft.com/office/officeart/2005/8/quickstyle/simple1#6" qsCatId="simple" csTypeId="urn:microsoft.com/office/officeart/2005/8/colors/colorful2" csCatId="colorful" phldr="1"/>
      <dgm:spPr/>
    </dgm:pt>
    <dgm:pt modelId="{DC6AE58C-3F23-43CC-975F-928554549F09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Физкультура и спорт    11,9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E6FF56-13C1-422A-82B7-0C8E90098CBA}" type="parTrans" cxnId="{31F0E579-1261-4517-8143-45B20FCE5C0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305777F-3779-4211-BDB5-46C500EC2EEF}" type="sibTrans" cxnId="{31F0E579-1261-4517-8143-45B20FCE5C0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574F558-27BE-455E-90BD-BC7DAD1934DD}">
      <dgm:prSet/>
      <dgm:spPr>
        <a:solidFill>
          <a:srgbClr val="00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    296,4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F97575-B394-42A5-854E-BA6C5ABB1DDF}" type="parTrans" cxnId="{DC49137E-BB1F-42CB-8B59-02AC3093D5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3255F9F-AA94-49CD-9643-C36DD8528FC3}" type="sibTrans" cxnId="{DC49137E-BB1F-42CB-8B59-02AC3093D59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872075A-A631-4E06-9FA0-1D9CB96A8B46}">
      <dgm:prSet/>
      <dgm:spPr>
        <a:solidFill>
          <a:srgbClr val="FF66CC"/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Социальная политика   45,2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A34D0CC-55D7-4212-9CEB-8FCE0B6A7E29}" type="parTrans" cxnId="{8AF585BC-EFC5-4FC9-AD2C-E14497C82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3485D8-4232-4B37-9678-11F0B17DC524}" type="sibTrans" cxnId="{8AF585BC-EFC5-4FC9-AD2C-E14497C82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71B623F-80C5-4549-B87C-A881C3C53BE1}">
      <dgm:prSet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14,3</a:t>
          </a:r>
        </a:p>
        <a:p>
          <a:pPr>
            <a:spcAft>
              <a:spcPts val="0"/>
            </a:spcAft>
          </a:pP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C4BE1287-6B85-45BE-935F-5B2650C95AE8}" type="parTrans" cxnId="{37B5C2D6-559A-488E-ADD3-CFFC5496F4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23EF3E7-4D5F-4BE3-A169-DE61F0C511B4}" type="sibTrans" cxnId="{37B5C2D6-559A-488E-ADD3-CFFC5496F4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C53DB7-B72E-48D0-923B-7E2561ABA630}" type="pres">
      <dgm:prSet presAssocID="{BEE558D1-D9EC-4187-97B4-DFF0A64C0468}" presName="Name0" presStyleCnt="0">
        <dgm:presLayoutVars>
          <dgm:dir/>
          <dgm:animLvl val="lvl"/>
          <dgm:resizeHandles val="exact"/>
        </dgm:presLayoutVars>
      </dgm:prSet>
      <dgm:spPr/>
    </dgm:pt>
    <dgm:pt modelId="{AB22A4A1-9D48-42C2-B7E9-1CC073F74F04}" type="pres">
      <dgm:prSet presAssocID="{671B623F-80C5-4549-B87C-A881C3C53BE1}" presName="Name8" presStyleCnt="0"/>
      <dgm:spPr/>
    </dgm:pt>
    <dgm:pt modelId="{E135A263-A9B8-4A69-896A-41744305E39E}" type="pres">
      <dgm:prSet presAssocID="{671B623F-80C5-4549-B87C-A881C3C53BE1}" presName="level" presStyleLbl="node1" presStyleIdx="0" presStyleCnt="4" custScaleX="97999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A3F1B-8F58-4950-9FEB-5453512C337F}" type="pres">
      <dgm:prSet presAssocID="{671B623F-80C5-4549-B87C-A881C3C53B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A1E7-B1BA-4158-8941-255432342F9E}" type="pres">
      <dgm:prSet presAssocID="{DC6AE58C-3F23-43CC-975F-928554549F09}" presName="Name8" presStyleCnt="0"/>
      <dgm:spPr/>
    </dgm:pt>
    <dgm:pt modelId="{984FEF32-EA08-4E36-AD59-0EA0B5B847D0}" type="pres">
      <dgm:prSet presAssocID="{DC6AE58C-3F23-43CC-975F-928554549F09}" presName="level" presStyleLbl="node1" presStyleIdx="1" presStyleCnt="4" custScaleX="99792" custScaleY="99428" custLinFactNeighborX="926" custLinFactNeighborY="20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ED3DA-D18D-435B-A9C8-6F760E07964F}" type="pres">
      <dgm:prSet presAssocID="{DC6AE58C-3F23-43CC-975F-928554549F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08662-2F6C-415B-87BC-47B74244791E}" type="pres">
      <dgm:prSet presAssocID="{C872075A-A631-4E06-9FA0-1D9CB96A8B46}" presName="Name8" presStyleCnt="0"/>
      <dgm:spPr/>
    </dgm:pt>
    <dgm:pt modelId="{905B41DE-D6DC-4CEE-B81E-1823D1D217F0}" type="pres">
      <dgm:prSet presAssocID="{C872075A-A631-4E06-9FA0-1D9CB96A8B4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AE529-DED0-4246-96F2-4BE5397A2AF3}" type="pres">
      <dgm:prSet presAssocID="{C872075A-A631-4E06-9FA0-1D9CB96A8B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0C000-3908-41A5-B090-0B13AA90CE7E}" type="pres">
      <dgm:prSet presAssocID="{4574F558-27BE-455E-90BD-BC7DAD1934DD}" presName="Name8" presStyleCnt="0"/>
      <dgm:spPr/>
    </dgm:pt>
    <dgm:pt modelId="{346D488F-14FE-4D28-AD4B-394E61BC5F84}" type="pres">
      <dgm:prSet presAssocID="{4574F558-27BE-455E-90BD-BC7DAD1934DD}" presName="level" presStyleLbl="node1" presStyleIdx="3" presStyleCnt="4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83DDF-CE05-411D-84E5-43D697D66CFC}" type="pres">
      <dgm:prSet presAssocID="{4574F558-27BE-455E-90BD-BC7DAD1934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61E3C8-5C63-4F25-979B-D595084551C8}" type="presOf" srcId="{DC6AE58C-3F23-43CC-975F-928554549F09}" destId="{D60ED3DA-D18D-435B-A9C8-6F760E07964F}" srcOrd="1" destOrd="0" presId="urn:microsoft.com/office/officeart/2005/8/layout/pyramid1"/>
    <dgm:cxn modelId="{EBCBD7A1-5C1D-4CCB-BD3D-61AE2F19F2E4}" type="presOf" srcId="{671B623F-80C5-4549-B87C-A881C3C53BE1}" destId="{62EA3F1B-8F58-4950-9FEB-5453512C337F}" srcOrd="1" destOrd="0" presId="urn:microsoft.com/office/officeart/2005/8/layout/pyramid1"/>
    <dgm:cxn modelId="{31F0E579-1261-4517-8143-45B20FCE5C0E}" srcId="{BEE558D1-D9EC-4187-97B4-DFF0A64C0468}" destId="{DC6AE58C-3F23-43CC-975F-928554549F09}" srcOrd="1" destOrd="0" parTransId="{EFE6FF56-13C1-422A-82B7-0C8E90098CBA}" sibTransId="{E305777F-3779-4211-BDB5-46C500EC2EEF}"/>
    <dgm:cxn modelId="{7786F937-4BFE-4E82-88A2-AF761E30B003}" type="presOf" srcId="{4574F558-27BE-455E-90BD-BC7DAD1934DD}" destId="{E4283DDF-CE05-411D-84E5-43D697D66CFC}" srcOrd="1" destOrd="0" presId="urn:microsoft.com/office/officeart/2005/8/layout/pyramid1"/>
    <dgm:cxn modelId="{BC60FE9F-5D0D-463D-8EAC-BF9FCB75D616}" type="presOf" srcId="{C872075A-A631-4E06-9FA0-1D9CB96A8B46}" destId="{1DBAE529-DED0-4246-96F2-4BE5397A2AF3}" srcOrd="1" destOrd="0" presId="urn:microsoft.com/office/officeart/2005/8/layout/pyramid1"/>
    <dgm:cxn modelId="{F4634CAB-1A25-4226-9C7C-84BF9E4A4DA7}" type="presOf" srcId="{671B623F-80C5-4549-B87C-A881C3C53BE1}" destId="{E135A263-A9B8-4A69-896A-41744305E39E}" srcOrd="0" destOrd="0" presId="urn:microsoft.com/office/officeart/2005/8/layout/pyramid1"/>
    <dgm:cxn modelId="{F666561C-BCFB-4A64-BA08-0EE404F44459}" type="presOf" srcId="{C872075A-A631-4E06-9FA0-1D9CB96A8B46}" destId="{905B41DE-D6DC-4CEE-B81E-1823D1D217F0}" srcOrd="0" destOrd="0" presId="urn:microsoft.com/office/officeart/2005/8/layout/pyramid1"/>
    <dgm:cxn modelId="{8AF585BC-EFC5-4FC9-AD2C-E14497C82661}" srcId="{BEE558D1-D9EC-4187-97B4-DFF0A64C0468}" destId="{C872075A-A631-4E06-9FA0-1D9CB96A8B46}" srcOrd="2" destOrd="0" parTransId="{8A34D0CC-55D7-4212-9CEB-8FCE0B6A7E29}" sibTransId="{623485D8-4232-4B37-9678-11F0B17DC524}"/>
    <dgm:cxn modelId="{37B5C2D6-559A-488E-ADD3-CFFC5496F442}" srcId="{BEE558D1-D9EC-4187-97B4-DFF0A64C0468}" destId="{671B623F-80C5-4549-B87C-A881C3C53BE1}" srcOrd="0" destOrd="0" parTransId="{C4BE1287-6B85-45BE-935F-5B2650C95AE8}" sibTransId="{723EF3E7-4D5F-4BE3-A169-DE61F0C511B4}"/>
    <dgm:cxn modelId="{A3D21C77-83AB-494B-A68B-A7EF201ADE92}" type="presOf" srcId="{4574F558-27BE-455E-90BD-BC7DAD1934DD}" destId="{346D488F-14FE-4D28-AD4B-394E61BC5F84}" srcOrd="0" destOrd="0" presId="urn:microsoft.com/office/officeart/2005/8/layout/pyramid1"/>
    <dgm:cxn modelId="{DC49137E-BB1F-42CB-8B59-02AC3093D595}" srcId="{BEE558D1-D9EC-4187-97B4-DFF0A64C0468}" destId="{4574F558-27BE-455E-90BD-BC7DAD1934DD}" srcOrd="3" destOrd="0" parTransId="{B2F97575-B394-42A5-854E-BA6C5ABB1DDF}" sibTransId="{B3255F9F-AA94-49CD-9643-C36DD8528FC3}"/>
    <dgm:cxn modelId="{7A2B6073-2192-4783-A730-7228030AB888}" type="presOf" srcId="{DC6AE58C-3F23-43CC-975F-928554549F09}" destId="{984FEF32-EA08-4E36-AD59-0EA0B5B847D0}" srcOrd="0" destOrd="0" presId="urn:microsoft.com/office/officeart/2005/8/layout/pyramid1"/>
    <dgm:cxn modelId="{BCB53792-A93D-47D2-93A0-1BDA0EF75099}" type="presOf" srcId="{BEE558D1-D9EC-4187-97B4-DFF0A64C0468}" destId="{0EC53DB7-B72E-48D0-923B-7E2561ABA630}" srcOrd="0" destOrd="0" presId="urn:microsoft.com/office/officeart/2005/8/layout/pyramid1"/>
    <dgm:cxn modelId="{C553F970-FE87-46F0-88C7-CBC04E0D7D09}" type="presParOf" srcId="{0EC53DB7-B72E-48D0-923B-7E2561ABA630}" destId="{AB22A4A1-9D48-42C2-B7E9-1CC073F74F04}" srcOrd="0" destOrd="0" presId="urn:microsoft.com/office/officeart/2005/8/layout/pyramid1"/>
    <dgm:cxn modelId="{B2A2D3A4-6C08-4A69-8AC3-F1A3F1E9E04B}" type="presParOf" srcId="{AB22A4A1-9D48-42C2-B7E9-1CC073F74F04}" destId="{E135A263-A9B8-4A69-896A-41744305E39E}" srcOrd="0" destOrd="0" presId="urn:microsoft.com/office/officeart/2005/8/layout/pyramid1"/>
    <dgm:cxn modelId="{EA926D56-8D0C-4E71-8964-0757C387F470}" type="presParOf" srcId="{AB22A4A1-9D48-42C2-B7E9-1CC073F74F04}" destId="{62EA3F1B-8F58-4950-9FEB-5453512C337F}" srcOrd="1" destOrd="0" presId="urn:microsoft.com/office/officeart/2005/8/layout/pyramid1"/>
    <dgm:cxn modelId="{0C8C5C3D-4C04-4264-901A-B6D80A2DC8D4}" type="presParOf" srcId="{0EC53DB7-B72E-48D0-923B-7E2561ABA630}" destId="{DAE2A1E7-B1BA-4158-8941-255432342F9E}" srcOrd="1" destOrd="0" presId="urn:microsoft.com/office/officeart/2005/8/layout/pyramid1"/>
    <dgm:cxn modelId="{26ABE1FA-76F7-4B73-8C48-CC9064A72A4B}" type="presParOf" srcId="{DAE2A1E7-B1BA-4158-8941-255432342F9E}" destId="{984FEF32-EA08-4E36-AD59-0EA0B5B847D0}" srcOrd="0" destOrd="0" presId="urn:microsoft.com/office/officeart/2005/8/layout/pyramid1"/>
    <dgm:cxn modelId="{8EADF008-D62C-4B51-9FE6-983B295712EE}" type="presParOf" srcId="{DAE2A1E7-B1BA-4158-8941-255432342F9E}" destId="{D60ED3DA-D18D-435B-A9C8-6F760E07964F}" srcOrd="1" destOrd="0" presId="urn:microsoft.com/office/officeart/2005/8/layout/pyramid1"/>
    <dgm:cxn modelId="{8792B42A-E4E4-4959-8AFB-F47BCB81CE9C}" type="presParOf" srcId="{0EC53DB7-B72E-48D0-923B-7E2561ABA630}" destId="{B3508662-2F6C-415B-87BC-47B74244791E}" srcOrd="2" destOrd="0" presId="urn:microsoft.com/office/officeart/2005/8/layout/pyramid1"/>
    <dgm:cxn modelId="{13562349-A871-4D99-AE53-E916957C186D}" type="presParOf" srcId="{B3508662-2F6C-415B-87BC-47B74244791E}" destId="{905B41DE-D6DC-4CEE-B81E-1823D1D217F0}" srcOrd="0" destOrd="0" presId="urn:microsoft.com/office/officeart/2005/8/layout/pyramid1"/>
    <dgm:cxn modelId="{178598E0-CCE0-4310-B895-A9E6BF01A1C5}" type="presParOf" srcId="{B3508662-2F6C-415B-87BC-47B74244791E}" destId="{1DBAE529-DED0-4246-96F2-4BE5397A2AF3}" srcOrd="1" destOrd="0" presId="urn:microsoft.com/office/officeart/2005/8/layout/pyramid1"/>
    <dgm:cxn modelId="{A2942120-9E80-4A9A-9AF5-85D6B0BF0948}" type="presParOf" srcId="{0EC53DB7-B72E-48D0-923B-7E2561ABA630}" destId="{6470C000-3908-41A5-B090-0B13AA90CE7E}" srcOrd="3" destOrd="0" presId="urn:microsoft.com/office/officeart/2005/8/layout/pyramid1"/>
    <dgm:cxn modelId="{B9A82256-441F-4E96-9667-EEC2D02AAFAE}" type="presParOf" srcId="{6470C000-3908-41A5-B090-0B13AA90CE7E}" destId="{346D488F-14FE-4D28-AD4B-394E61BC5F84}" srcOrd="0" destOrd="0" presId="urn:microsoft.com/office/officeart/2005/8/layout/pyramid1"/>
    <dgm:cxn modelId="{69B7EA65-5F36-46DC-AB2D-A1E6EE5956D8}" type="presParOf" srcId="{6470C000-3908-41A5-B090-0B13AA90CE7E}" destId="{E4283DDF-CE05-411D-84E5-43D697D66C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124940-DCF3-4D0F-9FFF-2ABBD274A75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8A840-079C-4CE4-8230-9725C357953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</a:t>
          </a:r>
        </a:p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459 777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AEE992-2A8A-4C94-85DC-C11B7872FFDB}" type="parTrans" cxnId="{405CE3D0-B7D5-4DA9-A29C-5B107A77D8DA}">
      <dgm:prSet/>
      <dgm:spPr/>
      <dgm:t>
        <a:bodyPr/>
        <a:lstStyle/>
        <a:p>
          <a:endParaRPr lang="ru-RU"/>
        </a:p>
      </dgm:t>
    </dgm:pt>
    <dgm:pt modelId="{B596C492-F96E-4B9C-B841-867AB6470594}" type="sibTrans" cxnId="{405CE3D0-B7D5-4DA9-A29C-5B107A77D8DA}">
      <dgm:prSet/>
      <dgm:spPr/>
      <dgm:t>
        <a:bodyPr/>
        <a:lstStyle/>
        <a:p>
          <a:endParaRPr lang="ru-RU"/>
        </a:p>
      </dgm:t>
    </dgm:pt>
    <dgm:pt modelId="{262AEF52-5218-4540-ADE1-B4E877C8CB8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год</a:t>
          </a:r>
        </a:p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449 057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7C17F1-DB11-4B6D-A6D5-7FC0DBB7AA85}" type="parTrans" cxnId="{0062367B-1977-464F-9FD4-75BF2405D8B6}">
      <dgm:prSet/>
      <dgm:spPr/>
      <dgm:t>
        <a:bodyPr/>
        <a:lstStyle/>
        <a:p>
          <a:endParaRPr lang="ru-RU"/>
        </a:p>
      </dgm:t>
    </dgm:pt>
    <dgm:pt modelId="{B06DCEA2-8031-4D6A-B430-E9ACE70816B4}" type="sibTrans" cxnId="{0062367B-1977-464F-9FD4-75BF2405D8B6}">
      <dgm:prSet/>
      <dgm:spPr/>
      <dgm:t>
        <a:bodyPr/>
        <a:lstStyle/>
        <a:p>
          <a:endParaRPr lang="ru-RU"/>
        </a:p>
      </dgm:t>
    </dgm:pt>
    <dgm:pt modelId="{58FE4E3B-1A8B-4576-B494-587175FDC52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Программные расходы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354 189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C62DD52-B9EE-4E5A-822B-F9F961CD7659}" type="parTrans" cxnId="{F8733831-8E01-449A-A1F0-85A7FC8A712E}">
      <dgm:prSet/>
      <dgm:spPr/>
      <dgm:t>
        <a:bodyPr/>
        <a:lstStyle/>
        <a:p>
          <a:endParaRPr lang="ru-RU"/>
        </a:p>
      </dgm:t>
    </dgm:pt>
    <dgm:pt modelId="{E53C06DE-1C68-466F-AF36-800856E35FBC}" type="sibTrans" cxnId="{F8733831-8E01-449A-A1F0-85A7FC8A712E}">
      <dgm:prSet/>
      <dgm:spPr/>
      <dgm:t>
        <a:bodyPr/>
        <a:lstStyle/>
        <a:p>
          <a:endParaRPr lang="ru-RU"/>
        </a:p>
      </dgm:t>
    </dgm:pt>
    <dgm:pt modelId="{CC1D46B3-689C-4C23-BF68-D72CE460F0A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Непрограммные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расходы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94 868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76263E0-F3C0-4D75-90D8-6A84195CB775}" type="parTrans" cxnId="{08D00F73-CD01-4D87-8D4E-1411A3BE71E7}">
      <dgm:prSet/>
      <dgm:spPr/>
      <dgm:t>
        <a:bodyPr/>
        <a:lstStyle/>
        <a:p>
          <a:endParaRPr lang="ru-RU"/>
        </a:p>
      </dgm:t>
    </dgm:pt>
    <dgm:pt modelId="{C13837A1-CD29-4A11-81D7-5ED247060D46}" type="sibTrans" cxnId="{08D00F73-CD01-4D87-8D4E-1411A3BE71E7}">
      <dgm:prSet/>
      <dgm:spPr/>
      <dgm:t>
        <a:bodyPr/>
        <a:lstStyle/>
        <a:p>
          <a:endParaRPr lang="ru-RU"/>
        </a:p>
      </dgm:t>
    </dgm:pt>
    <dgm:pt modelId="{068CFEB6-9DA8-4061-9537-4718C48835B8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</a:t>
          </a:r>
        </a:p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445 576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87A0EA-50D3-4972-87F6-391EAE138F70}" type="sibTrans" cxnId="{CC461529-9148-46BC-BA3E-FF8F943CE961}">
      <dgm:prSet/>
      <dgm:spPr/>
      <dgm:t>
        <a:bodyPr/>
        <a:lstStyle/>
        <a:p>
          <a:endParaRPr lang="ru-RU"/>
        </a:p>
      </dgm:t>
    </dgm:pt>
    <dgm:pt modelId="{3238598B-D2F7-4675-9C85-066421EA53D0}" type="parTrans" cxnId="{CC461529-9148-46BC-BA3E-FF8F943CE961}">
      <dgm:prSet/>
      <dgm:spPr/>
      <dgm:t>
        <a:bodyPr/>
        <a:lstStyle/>
        <a:p>
          <a:endParaRPr lang="ru-RU"/>
        </a:p>
      </dgm:t>
    </dgm:pt>
    <dgm:pt modelId="{48C91318-222E-4CAB-858C-7B7DFD5E9E5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Программные расходы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363 276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7065BEE-FCFE-42D4-B281-3A1ECEA87FC0}" type="parTrans" cxnId="{9020C83E-6EE6-4E3C-92BD-6117EB6E25E5}">
      <dgm:prSet/>
      <dgm:spPr/>
      <dgm:t>
        <a:bodyPr/>
        <a:lstStyle/>
        <a:p>
          <a:endParaRPr lang="ru-RU"/>
        </a:p>
      </dgm:t>
    </dgm:pt>
    <dgm:pt modelId="{00D37F8A-0974-40D0-8049-5660C8421C0B}" type="sibTrans" cxnId="{9020C83E-6EE6-4E3C-92BD-6117EB6E25E5}">
      <dgm:prSet/>
      <dgm:spPr/>
      <dgm:t>
        <a:bodyPr/>
        <a:lstStyle/>
        <a:p>
          <a:endParaRPr lang="ru-RU"/>
        </a:p>
      </dgm:t>
    </dgm:pt>
    <dgm:pt modelId="{E817CC2E-2B76-4B4D-87D1-DD7174E2744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Непрограммные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расходы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82 300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7FDBC41-7797-4AA6-AF2E-55C5939A942B}" type="parTrans" cxnId="{3B19ECD2-2845-4A78-A034-9503C6B4F6B1}">
      <dgm:prSet/>
      <dgm:spPr/>
      <dgm:t>
        <a:bodyPr/>
        <a:lstStyle/>
        <a:p>
          <a:endParaRPr lang="ru-RU"/>
        </a:p>
      </dgm:t>
    </dgm:pt>
    <dgm:pt modelId="{7CB96747-ABBE-4C1D-8FAC-2E6D6F7099A1}" type="sibTrans" cxnId="{3B19ECD2-2845-4A78-A034-9503C6B4F6B1}">
      <dgm:prSet/>
      <dgm:spPr/>
      <dgm:t>
        <a:bodyPr/>
        <a:lstStyle/>
        <a:p>
          <a:endParaRPr lang="ru-RU"/>
        </a:p>
      </dgm:t>
    </dgm:pt>
    <dgm:pt modelId="{BDE6809A-CC6D-409A-A900-36E7A77A98C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Программные расходы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378 141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DA0D0D66-2903-4445-8C3E-DEA60AAF0953}" type="parTrans" cxnId="{B3681521-A5FA-4932-BF9E-9BDB38ED8FF1}">
      <dgm:prSet/>
      <dgm:spPr/>
      <dgm:t>
        <a:bodyPr/>
        <a:lstStyle/>
        <a:p>
          <a:endParaRPr lang="ru-RU"/>
        </a:p>
      </dgm:t>
    </dgm:pt>
    <dgm:pt modelId="{AA7CE388-8EBA-4BF7-9DE4-EB7C483E59DC}" type="sibTrans" cxnId="{B3681521-A5FA-4932-BF9E-9BDB38ED8FF1}">
      <dgm:prSet/>
      <dgm:spPr/>
      <dgm:t>
        <a:bodyPr/>
        <a:lstStyle/>
        <a:p>
          <a:endParaRPr lang="ru-RU"/>
        </a:p>
      </dgm:t>
    </dgm:pt>
    <dgm:pt modelId="{336FABEA-E7CD-45CD-981A-590A702F9ED8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200" b="0" dirty="0" err="1" smtClean="0">
              <a:latin typeface="Times New Roman" pitchFamily="18" charset="0"/>
              <a:cs typeface="Times New Roman" pitchFamily="18" charset="0"/>
            </a:rPr>
            <a:t>Непрограммны</a:t>
          </a:r>
          <a:r>
            <a:rPr lang="ru-RU" sz="2200" dirty="0" err="1" smtClean="0">
              <a:latin typeface="Times New Roman" pitchFamily="18" charset="0"/>
              <a:cs typeface="Times New Roman" pitchFamily="18" charset="0"/>
            </a:rPr>
            <a:t>е</a:t>
          </a:r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 расходы  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81 636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064B46F9-F261-46DF-932A-4F853D2D0976}" type="parTrans" cxnId="{C520BF56-2E86-4944-B7D5-F63FF4FB0FD7}">
      <dgm:prSet/>
      <dgm:spPr/>
      <dgm:t>
        <a:bodyPr/>
        <a:lstStyle/>
        <a:p>
          <a:endParaRPr lang="ru-RU"/>
        </a:p>
      </dgm:t>
    </dgm:pt>
    <dgm:pt modelId="{87DC6C9E-A1EE-4A09-95B2-4AD6897BE20D}" type="sibTrans" cxnId="{C520BF56-2E86-4944-B7D5-F63FF4FB0FD7}">
      <dgm:prSet/>
      <dgm:spPr/>
      <dgm:t>
        <a:bodyPr/>
        <a:lstStyle/>
        <a:p>
          <a:endParaRPr lang="ru-RU"/>
        </a:p>
      </dgm:t>
    </dgm:pt>
    <dgm:pt modelId="{D94FFEC2-14EF-412C-AFE1-22BE64FAB142}" type="pres">
      <dgm:prSet presAssocID="{6B124940-DCF3-4D0F-9FFF-2ABBD274A7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A96750-E7AB-4794-BBC6-DA774A6E8957}" type="pres">
      <dgm:prSet presAssocID="{3158A840-079C-4CE4-8230-9725C3579537}" presName="composite" presStyleCnt="0"/>
      <dgm:spPr/>
    </dgm:pt>
    <dgm:pt modelId="{88235B18-CAEF-48EB-A21D-EF3E5CECA990}" type="pres">
      <dgm:prSet presAssocID="{3158A840-079C-4CE4-8230-9725C3579537}" presName="parTx" presStyleLbl="alignNode1" presStyleIdx="0" presStyleCnt="3" custScaleY="160020" custLinFactY="42651" custLinFactNeighborX="293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E1156-FF6E-4FAD-BE8A-ECBD03043A6C}" type="pres">
      <dgm:prSet presAssocID="{3158A840-079C-4CE4-8230-9725C3579537}" presName="desTx" presStyleLbl="alignAccFollowNode1" presStyleIdx="0" presStyleCnt="3" custLinFactNeighborX="2936" custLinFactNeighborY="7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C5B3E-1236-4B83-B2A2-CDCAD28AA176}" type="pres">
      <dgm:prSet presAssocID="{B596C492-F96E-4B9C-B841-867AB6470594}" presName="space" presStyleCnt="0"/>
      <dgm:spPr/>
    </dgm:pt>
    <dgm:pt modelId="{6ED0DF22-EDCA-4A0A-89FA-1B3488A0FB9D}" type="pres">
      <dgm:prSet presAssocID="{068CFEB6-9DA8-4061-9537-4718C48835B8}" presName="composite" presStyleCnt="0"/>
      <dgm:spPr/>
    </dgm:pt>
    <dgm:pt modelId="{B35CE64C-AA31-4F0E-A13C-D2FAB1E7F2BA}" type="pres">
      <dgm:prSet presAssocID="{068CFEB6-9DA8-4061-9537-4718C48835B8}" presName="parTx" presStyleLbl="alignNode1" presStyleIdx="1" presStyleCnt="3" custScaleY="178003" custLinFactY="42651" custLinFactNeighborX="-470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2372F-3471-4887-9174-29DCF8FCD087}" type="pres">
      <dgm:prSet presAssocID="{068CFEB6-9DA8-4061-9537-4718C48835B8}" presName="desTx" presStyleLbl="alignAccFollowNode1" presStyleIdx="1" presStyleCnt="3" custLinFactNeighborX="-4701" custLinFactNeighborY="7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35D7D-10E2-4FF4-9F0A-7ABBACAA8FB1}" type="pres">
      <dgm:prSet presAssocID="{2487A0EA-50D3-4972-87F6-391EAE138F70}" presName="space" presStyleCnt="0"/>
      <dgm:spPr/>
    </dgm:pt>
    <dgm:pt modelId="{4F594D3E-6BD1-452D-A8CD-E532FAC3F347}" type="pres">
      <dgm:prSet presAssocID="{262AEF52-5218-4540-ADE1-B4E877C8CB88}" presName="composite" presStyleCnt="0"/>
      <dgm:spPr/>
    </dgm:pt>
    <dgm:pt modelId="{85F89864-9EA5-493A-80FC-5B4C536E1141}" type="pres">
      <dgm:prSet presAssocID="{262AEF52-5218-4540-ADE1-B4E877C8CB88}" presName="parTx" presStyleLbl="alignNode1" presStyleIdx="2" presStyleCnt="3" custScaleY="160020" custLinFactY="42651" custLinFactNeighborX="-626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AC659-A698-43BE-9641-0A32C4DF505A}" type="pres">
      <dgm:prSet presAssocID="{262AEF52-5218-4540-ADE1-B4E877C8CB88}" presName="desTx" presStyleLbl="alignAccFollowNode1" presStyleIdx="2" presStyleCnt="3" custLinFactNeighborX="-6260" custLinFactNeighborY="71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02450-7571-4FF9-B376-DDD6329A2080}" type="presOf" srcId="{CC1D46B3-689C-4C23-BF68-D72CE460F0A5}" destId="{CACAC659-A698-43BE-9641-0A32C4DF505A}" srcOrd="0" destOrd="1" presId="urn:microsoft.com/office/officeart/2005/8/layout/hList1"/>
    <dgm:cxn modelId="{BA11AA42-B28C-4572-B440-1B27ABDB064F}" type="presOf" srcId="{BDE6809A-CC6D-409A-A900-36E7A77A98C2}" destId="{642E1156-FF6E-4FAD-BE8A-ECBD03043A6C}" srcOrd="0" destOrd="0" presId="urn:microsoft.com/office/officeart/2005/8/layout/hList1"/>
    <dgm:cxn modelId="{F8733831-8E01-449A-A1F0-85A7FC8A712E}" srcId="{262AEF52-5218-4540-ADE1-B4E877C8CB88}" destId="{58FE4E3B-1A8B-4576-B494-587175FDC52A}" srcOrd="0" destOrd="0" parTransId="{AC62DD52-B9EE-4E5A-822B-F9F961CD7659}" sibTransId="{E53C06DE-1C68-466F-AF36-800856E35FBC}"/>
    <dgm:cxn modelId="{D06801FA-EFE9-45C0-A8AC-E40151DDECCC}" type="presOf" srcId="{58FE4E3B-1A8B-4576-B494-587175FDC52A}" destId="{CACAC659-A698-43BE-9641-0A32C4DF505A}" srcOrd="0" destOrd="0" presId="urn:microsoft.com/office/officeart/2005/8/layout/hList1"/>
    <dgm:cxn modelId="{0062367B-1977-464F-9FD4-75BF2405D8B6}" srcId="{6B124940-DCF3-4D0F-9FFF-2ABBD274A756}" destId="{262AEF52-5218-4540-ADE1-B4E877C8CB88}" srcOrd="2" destOrd="0" parTransId="{097C17F1-DB11-4B6D-A6D5-7FC0DBB7AA85}" sibTransId="{B06DCEA2-8031-4D6A-B430-E9ACE70816B4}"/>
    <dgm:cxn modelId="{86741458-3BCE-458C-A4B7-94D459078B67}" type="presOf" srcId="{3158A840-079C-4CE4-8230-9725C3579537}" destId="{88235B18-CAEF-48EB-A21D-EF3E5CECA990}" srcOrd="0" destOrd="0" presId="urn:microsoft.com/office/officeart/2005/8/layout/hList1"/>
    <dgm:cxn modelId="{D5E6E3C7-54F9-4EFF-8E93-0538353876D0}" type="presOf" srcId="{48C91318-222E-4CAB-858C-7B7DFD5E9E52}" destId="{F392372F-3471-4887-9174-29DCF8FCD087}" srcOrd="0" destOrd="0" presId="urn:microsoft.com/office/officeart/2005/8/layout/hList1"/>
    <dgm:cxn modelId="{F501262A-BA36-45E1-A36A-A1FF5E6EAC14}" type="presOf" srcId="{262AEF52-5218-4540-ADE1-B4E877C8CB88}" destId="{85F89864-9EA5-493A-80FC-5B4C536E1141}" srcOrd="0" destOrd="0" presId="urn:microsoft.com/office/officeart/2005/8/layout/hList1"/>
    <dgm:cxn modelId="{B3681521-A5FA-4932-BF9E-9BDB38ED8FF1}" srcId="{3158A840-079C-4CE4-8230-9725C3579537}" destId="{BDE6809A-CC6D-409A-A900-36E7A77A98C2}" srcOrd="0" destOrd="0" parTransId="{DA0D0D66-2903-4445-8C3E-DEA60AAF0953}" sibTransId="{AA7CE388-8EBA-4BF7-9DE4-EB7C483E59DC}"/>
    <dgm:cxn modelId="{CC461529-9148-46BC-BA3E-FF8F943CE961}" srcId="{6B124940-DCF3-4D0F-9FFF-2ABBD274A756}" destId="{068CFEB6-9DA8-4061-9537-4718C48835B8}" srcOrd="1" destOrd="0" parTransId="{3238598B-D2F7-4675-9C85-066421EA53D0}" sibTransId="{2487A0EA-50D3-4972-87F6-391EAE138F70}"/>
    <dgm:cxn modelId="{1E682D2F-F53F-4A20-A8E0-258D5349028D}" type="presOf" srcId="{E817CC2E-2B76-4B4D-87D1-DD7174E27441}" destId="{F392372F-3471-4887-9174-29DCF8FCD087}" srcOrd="0" destOrd="1" presId="urn:microsoft.com/office/officeart/2005/8/layout/hList1"/>
    <dgm:cxn modelId="{9020C83E-6EE6-4E3C-92BD-6117EB6E25E5}" srcId="{068CFEB6-9DA8-4061-9537-4718C48835B8}" destId="{48C91318-222E-4CAB-858C-7B7DFD5E9E52}" srcOrd="0" destOrd="0" parTransId="{67065BEE-FCFE-42D4-B281-3A1ECEA87FC0}" sibTransId="{00D37F8A-0974-40D0-8049-5660C8421C0B}"/>
    <dgm:cxn modelId="{8C6B627E-F07D-43B0-BFB1-12D56B7771F5}" type="presOf" srcId="{6B124940-DCF3-4D0F-9FFF-2ABBD274A756}" destId="{D94FFEC2-14EF-412C-AFE1-22BE64FAB142}" srcOrd="0" destOrd="0" presId="urn:microsoft.com/office/officeart/2005/8/layout/hList1"/>
    <dgm:cxn modelId="{C520BF56-2E86-4944-B7D5-F63FF4FB0FD7}" srcId="{3158A840-079C-4CE4-8230-9725C3579537}" destId="{336FABEA-E7CD-45CD-981A-590A702F9ED8}" srcOrd="1" destOrd="0" parTransId="{064B46F9-F261-46DF-932A-4F853D2D0976}" sibTransId="{87DC6C9E-A1EE-4A09-95B2-4AD6897BE20D}"/>
    <dgm:cxn modelId="{3B19ECD2-2845-4A78-A034-9503C6B4F6B1}" srcId="{068CFEB6-9DA8-4061-9537-4718C48835B8}" destId="{E817CC2E-2B76-4B4D-87D1-DD7174E27441}" srcOrd="1" destOrd="0" parTransId="{57FDBC41-7797-4AA6-AF2E-55C5939A942B}" sibTransId="{7CB96747-ABBE-4C1D-8FAC-2E6D6F7099A1}"/>
    <dgm:cxn modelId="{345AFB20-C037-467E-89E2-57106F983A1D}" type="presOf" srcId="{068CFEB6-9DA8-4061-9537-4718C48835B8}" destId="{B35CE64C-AA31-4F0E-A13C-D2FAB1E7F2BA}" srcOrd="0" destOrd="0" presId="urn:microsoft.com/office/officeart/2005/8/layout/hList1"/>
    <dgm:cxn modelId="{405CE3D0-B7D5-4DA9-A29C-5B107A77D8DA}" srcId="{6B124940-DCF3-4D0F-9FFF-2ABBD274A756}" destId="{3158A840-079C-4CE4-8230-9725C3579537}" srcOrd="0" destOrd="0" parTransId="{92AEE992-2A8A-4C94-85DC-C11B7872FFDB}" sibTransId="{B596C492-F96E-4B9C-B841-867AB6470594}"/>
    <dgm:cxn modelId="{F446CE1B-E123-4F2A-B64D-20B6C945FA73}" type="presOf" srcId="{336FABEA-E7CD-45CD-981A-590A702F9ED8}" destId="{642E1156-FF6E-4FAD-BE8A-ECBD03043A6C}" srcOrd="0" destOrd="1" presId="urn:microsoft.com/office/officeart/2005/8/layout/hList1"/>
    <dgm:cxn modelId="{08D00F73-CD01-4D87-8D4E-1411A3BE71E7}" srcId="{262AEF52-5218-4540-ADE1-B4E877C8CB88}" destId="{CC1D46B3-689C-4C23-BF68-D72CE460F0A5}" srcOrd="1" destOrd="0" parTransId="{E76263E0-F3C0-4D75-90D8-6A84195CB775}" sibTransId="{C13837A1-CD29-4A11-81D7-5ED247060D46}"/>
    <dgm:cxn modelId="{A910DDD0-E17E-4EFF-A815-605C5296BF94}" type="presParOf" srcId="{D94FFEC2-14EF-412C-AFE1-22BE64FAB142}" destId="{B9A96750-E7AB-4794-BBC6-DA774A6E8957}" srcOrd="0" destOrd="0" presId="urn:microsoft.com/office/officeart/2005/8/layout/hList1"/>
    <dgm:cxn modelId="{D9B83C6E-537B-4D7E-BE93-616FF3D6B6CD}" type="presParOf" srcId="{B9A96750-E7AB-4794-BBC6-DA774A6E8957}" destId="{88235B18-CAEF-48EB-A21D-EF3E5CECA990}" srcOrd="0" destOrd="0" presId="urn:microsoft.com/office/officeart/2005/8/layout/hList1"/>
    <dgm:cxn modelId="{9C357CAC-BBEA-4889-A712-D1FDF6508FAC}" type="presParOf" srcId="{B9A96750-E7AB-4794-BBC6-DA774A6E8957}" destId="{642E1156-FF6E-4FAD-BE8A-ECBD03043A6C}" srcOrd="1" destOrd="0" presId="urn:microsoft.com/office/officeart/2005/8/layout/hList1"/>
    <dgm:cxn modelId="{E28C184A-C0D2-4619-8E48-894053A06456}" type="presParOf" srcId="{D94FFEC2-14EF-412C-AFE1-22BE64FAB142}" destId="{EECC5B3E-1236-4B83-B2A2-CDCAD28AA176}" srcOrd="1" destOrd="0" presId="urn:microsoft.com/office/officeart/2005/8/layout/hList1"/>
    <dgm:cxn modelId="{BBD2D755-A296-48E6-90DD-D0581643B23F}" type="presParOf" srcId="{D94FFEC2-14EF-412C-AFE1-22BE64FAB142}" destId="{6ED0DF22-EDCA-4A0A-89FA-1B3488A0FB9D}" srcOrd="2" destOrd="0" presId="urn:microsoft.com/office/officeart/2005/8/layout/hList1"/>
    <dgm:cxn modelId="{4FD1E744-2670-4831-8FE1-3CE53FE8B1FF}" type="presParOf" srcId="{6ED0DF22-EDCA-4A0A-89FA-1B3488A0FB9D}" destId="{B35CE64C-AA31-4F0E-A13C-D2FAB1E7F2BA}" srcOrd="0" destOrd="0" presId="urn:microsoft.com/office/officeart/2005/8/layout/hList1"/>
    <dgm:cxn modelId="{6CF3CF0B-D8B8-4C55-93F3-EB2436135AAE}" type="presParOf" srcId="{6ED0DF22-EDCA-4A0A-89FA-1B3488A0FB9D}" destId="{F392372F-3471-4887-9174-29DCF8FCD087}" srcOrd="1" destOrd="0" presId="urn:microsoft.com/office/officeart/2005/8/layout/hList1"/>
    <dgm:cxn modelId="{035D01A6-BCD5-4B24-A0B3-11EFE2D7028B}" type="presParOf" srcId="{D94FFEC2-14EF-412C-AFE1-22BE64FAB142}" destId="{05535D7D-10E2-4FF4-9F0A-7ABBACAA8FB1}" srcOrd="3" destOrd="0" presId="urn:microsoft.com/office/officeart/2005/8/layout/hList1"/>
    <dgm:cxn modelId="{F7FFB7DD-60CC-4E0E-B164-159640D0F13F}" type="presParOf" srcId="{D94FFEC2-14EF-412C-AFE1-22BE64FAB142}" destId="{4F594D3E-6BD1-452D-A8CD-E532FAC3F347}" srcOrd="4" destOrd="0" presId="urn:microsoft.com/office/officeart/2005/8/layout/hList1"/>
    <dgm:cxn modelId="{31441995-A068-4DCB-9172-A66A58ADE0ED}" type="presParOf" srcId="{4F594D3E-6BD1-452D-A8CD-E532FAC3F347}" destId="{85F89864-9EA5-493A-80FC-5B4C536E1141}" srcOrd="0" destOrd="0" presId="urn:microsoft.com/office/officeart/2005/8/layout/hList1"/>
    <dgm:cxn modelId="{6225DD82-CD20-4342-9647-DAAFD1060BA3}" type="presParOf" srcId="{4F594D3E-6BD1-452D-A8CD-E532FAC3F347}" destId="{CACAC659-A698-43BE-9641-0A32C4DF505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0218E-EA97-457C-A6F9-C3F8C9A83955}">
      <dsp:nvSpPr>
        <dsp:cNvPr id="0" name=""/>
        <dsp:cNvSpPr/>
      </dsp:nvSpPr>
      <dsp:spPr>
        <a:xfrm>
          <a:off x="-61108" y="-44411"/>
          <a:ext cx="7467638" cy="1727361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п. 1 ст. 174.2 БК РФ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Планирование бюджетных ассигнований осуществляется в  порядке и в соответствии  с методикой, устанавливаемой соответствующим ФО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0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-61108" y="-44411"/>
        <a:ext cx="5832633" cy="1727361"/>
      </dsp:txXfrm>
    </dsp:sp>
    <dsp:sp modelId="{84C5E139-3894-49EB-9AEA-E3418168BD05}">
      <dsp:nvSpPr>
        <dsp:cNvPr id="0" name=""/>
        <dsp:cNvSpPr/>
      </dsp:nvSpPr>
      <dsp:spPr>
        <a:xfrm>
          <a:off x="698449" y="1850291"/>
          <a:ext cx="7223204" cy="1553963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Приказ МФ ПК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от 15.09.2015 №СЭД 39-01-22-208 </a:t>
          </a:r>
        </a:p>
      </dsp:txBody>
      <dsp:txXfrm>
        <a:off x="698449" y="1850291"/>
        <a:ext cx="5578546" cy="1553963"/>
      </dsp:txXfrm>
    </dsp:sp>
    <dsp:sp modelId="{68691D0D-E84F-42CB-B432-C0088C3119B1}">
      <dsp:nvSpPr>
        <dsp:cNvPr id="0" name=""/>
        <dsp:cNvSpPr/>
      </dsp:nvSpPr>
      <dsp:spPr>
        <a:xfrm>
          <a:off x="1335791" y="3660418"/>
          <a:ext cx="7223204" cy="1549717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R="0" lvl="0" algn="l" defTabSz="10668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Приказ управления финансов от 31.08.2016 № 48 (внесены изменения Приказом УФ  от 11.09.2017 №68)</a:t>
          </a:r>
        </a:p>
      </dsp:txBody>
      <dsp:txXfrm>
        <a:off x="1335791" y="3660418"/>
        <a:ext cx="5578546" cy="1549717"/>
      </dsp:txXfrm>
    </dsp:sp>
    <dsp:sp modelId="{BAFB3DEB-AD1B-47AF-9B60-1FB9ACA73414}">
      <dsp:nvSpPr>
        <dsp:cNvPr id="0" name=""/>
        <dsp:cNvSpPr/>
      </dsp:nvSpPr>
      <dsp:spPr>
        <a:xfrm>
          <a:off x="6276996" y="1219613"/>
          <a:ext cx="1007316" cy="1007316"/>
        </a:xfrm>
        <a:prstGeom prst="downArrow">
          <a:avLst>
            <a:gd name="adj1" fmla="val 55000"/>
            <a:gd name="adj2" fmla="val 45000"/>
          </a:avLst>
        </a:prstGeom>
        <a:solidFill>
          <a:srgbClr val="FFCC66">
            <a:alpha val="90000"/>
          </a:srgbClr>
        </a:solidFill>
        <a:ln w="9525" cap="flat" cmpd="sng" algn="ctr">
          <a:solidFill>
            <a:srgbClr val="C81B0E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76996" y="1219613"/>
        <a:ext cx="1007316" cy="1007316"/>
      </dsp:txXfrm>
    </dsp:sp>
    <dsp:sp modelId="{CC796B8D-1EFE-4E46-A4FA-A8001443F0EF}">
      <dsp:nvSpPr>
        <dsp:cNvPr id="0" name=""/>
        <dsp:cNvSpPr/>
      </dsp:nvSpPr>
      <dsp:spPr>
        <a:xfrm>
          <a:off x="6914338" y="3017285"/>
          <a:ext cx="1007316" cy="1007316"/>
        </a:xfrm>
        <a:prstGeom prst="downArrow">
          <a:avLst>
            <a:gd name="adj1" fmla="val 55000"/>
            <a:gd name="adj2" fmla="val 45000"/>
          </a:avLst>
        </a:prstGeom>
        <a:solidFill>
          <a:srgbClr val="FFCC66">
            <a:alpha val="90000"/>
          </a:srgbClr>
        </a:solidFill>
        <a:ln w="9525" cap="flat" cmpd="sng" algn="ctr">
          <a:solidFill>
            <a:srgbClr val="C81B0E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14338" y="3017285"/>
        <a:ext cx="1007316" cy="10073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E5484-B262-4D7A-A525-56788DD92728}">
      <dsp:nvSpPr>
        <dsp:cNvPr id="0" name=""/>
        <dsp:cNvSpPr/>
      </dsp:nvSpPr>
      <dsp:spPr>
        <a:xfrm rot="5400000">
          <a:off x="4938010" y="-1808331"/>
          <a:ext cx="1316235" cy="5266944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Субсидии на оказание услуг в сфере образования</a:t>
          </a:r>
        </a:p>
      </dsp:txBody>
      <dsp:txXfrm rot="5400000">
        <a:off x="4938010" y="-1808331"/>
        <a:ext cx="1316235" cy="5266944"/>
      </dsp:txXfrm>
    </dsp:sp>
    <dsp:sp modelId="{C19E1568-6C5C-4CF4-8BEE-AF33B14C8A95}">
      <dsp:nvSpPr>
        <dsp:cNvPr id="0" name=""/>
        <dsp:cNvSpPr/>
      </dsp:nvSpPr>
      <dsp:spPr>
        <a:xfrm>
          <a:off x="0" y="0"/>
          <a:ext cx="2962656" cy="1645294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246 559,0 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800" b="1" kern="1200" dirty="0"/>
        </a:p>
      </dsp:txBody>
      <dsp:txXfrm>
        <a:off x="0" y="0"/>
        <a:ext cx="2962656" cy="1645294"/>
      </dsp:txXfrm>
    </dsp:sp>
    <dsp:sp modelId="{AE5D97F0-47AC-472C-9861-BE03144033E7}">
      <dsp:nvSpPr>
        <dsp:cNvPr id="0" name=""/>
        <dsp:cNvSpPr/>
      </dsp:nvSpPr>
      <dsp:spPr>
        <a:xfrm rot="5400000">
          <a:off x="4870965" y="-70360"/>
          <a:ext cx="1316235" cy="5266944"/>
        </a:xfrm>
        <a:prstGeom prst="round2SameRect">
          <a:avLst/>
        </a:prstGeom>
        <a:solidFill>
          <a:srgbClr val="CCFFCC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Субсидии на оказание услуг в сфере культуры</a:t>
          </a:r>
        </a:p>
      </dsp:txBody>
      <dsp:txXfrm rot="5400000">
        <a:off x="4870965" y="-70360"/>
        <a:ext cx="1316235" cy="5266944"/>
      </dsp:txXfrm>
    </dsp:sp>
    <dsp:sp modelId="{DF7C2078-F311-4B77-B46C-4862D652F058}">
      <dsp:nvSpPr>
        <dsp:cNvPr id="0" name=""/>
        <dsp:cNvSpPr/>
      </dsp:nvSpPr>
      <dsp:spPr>
        <a:xfrm>
          <a:off x="0" y="1730052"/>
          <a:ext cx="2962656" cy="1645294"/>
        </a:xfrm>
        <a:prstGeom prst="round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10 270,0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30052"/>
        <a:ext cx="2962656" cy="1645294"/>
      </dsp:txXfrm>
    </dsp:sp>
    <dsp:sp modelId="{EB909EDE-E165-43EA-AD1C-8FE66DAA03DB}">
      <dsp:nvSpPr>
        <dsp:cNvPr id="0" name=""/>
        <dsp:cNvSpPr/>
      </dsp:nvSpPr>
      <dsp:spPr>
        <a:xfrm rot="5400000">
          <a:off x="4938010" y="1646787"/>
          <a:ext cx="1316235" cy="5266944"/>
        </a:xfrm>
        <a:prstGeom prst="round2SameRect">
          <a:avLst/>
        </a:prstGeom>
        <a:solidFill>
          <a:srgbClr val="66FFFF">
            <a:alpha val="89804"/>
          </a:srgb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latin typeface="Times New Roman" pitchFamily="18" charset="0"/>
              <a:cs typeface="Times New Roman" pitchFamily="18" charset="0"/>
            </a:rPr>
            <a:t>Субсидии на оказание услуг в области физкультуры и спорта</a:t>
          </a:r>
        </a:p>
      </dsp:txBody>
      <dsp:txXfrm rot="5400000">
        <a:off x="4938010" y="1646787"/>
        <a:ext cx="1316235" cy="5266944"/>
      </dsp:txXfrm>
    </dsp:sp>
    <dsp:sp modelId="{8ED891F4-C8E6-4E99-A0FA-46B123034EF0}">
      <dsp:nvSpPr>
        <dsp:cNvPr id="0" name=""/>
        <dsp:cNvSpPr/>
      </dsp:nvSpPr>
      <dsp:spPr>
        <a:xfrm>
          <a:off x="0" y="3457612"/>
          <a:ext cx="2962656" cy="164529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6 939,0   </a:t>
          </a: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57612"/>
        <a:ext cx="2962656" cy="164529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6E85FE-F1EA-486D-8168-98F90E29C120}">
      <dsp:nvSpPr>
        <dsp:cNvPr id="0" name=""/>
        <dsp:cNvSpPr/>
      </dsp:nvSpPr>
      <dsp:spPr>
        <a:xfrm rot="5400000">
          <a:off x="5317923" y="-2126665"/>
          <a:ext cx="556408" cy="5266944"/>
        </a:xfrm>
        <a:prstGeom prst="round2SameRect">
          <a:avLst/>
        </a:prstGeom>
        <a:solidFill>
          <a:srgbClr val="FFCC66">
            <a:alpha val="90000"/>
          </a:srgb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сельхозтоваропроизводителям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17923" y="-2126665"/>
        <a:ext cx="556408" cy="5266944"/>
      </dsp:txXfrm>
    </dsp:sp>
    <dsp:sp modelId="{BEA38898-9A1D-4B05-9A4E-B2F6B6B8FD04}">
      <dsp:nvSpPr>
        <dsp:cNvPr id="0" name=""/>
        <dsp:cNvSpPr/>
      </dsp:nvSpPr>
      <dsp:spPr>
        <a:xfrm>
          <a:off x="0" y="152397"/>
          <a:ext cx="2962656" cy="695511"/>
        </a:xfrm>
        <a:prstGeom prst="roundRect">
          <a:avLst/>
        </a:prstGeom>
        <a:solidFill>
          <a:srgbClr val="CCFF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6601,0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2397"/>
        <a:ext cx="2962656" cy="695511"/>
      </dsp:txXfrm>
    </dsp:sp>
    <dsp:sp modelId="{A20577AB-A030-4F6C-B7F2-6BA3C1EC8D74}">
      <dsp:nvSpPr>
        <dsp:cNvPr id="0" name=""/>
        <dsp:cNvSpPr/>
      </dsp:nvSpPr>
      <dsp:spPr>
        <a:xfrm rot="5400000">
          <a:off x="5293181" y="1103617"/>
          <a:ext cx="611037" cy="5261800"/>
        </a:xfrm>
        <a:prstGeom prst="round2SameRect">
          <a:avLst/>
        </a:prstGeom>
        <a:solidFill>
          <a:schemeClr val="accent2">
            <a:tint val="40000"/>
            <a:alpha val="90000"/>
            <a:hueOff val="1256455"/>
            <a:satOff val="-1094"/>
            <a:lumOff val="-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на поддержку малого предпринимательства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293181" y="1103617"/>
        <a:ext cx="611037" cy="5261800"/>
      </dsp:txXfrm>
    </dsp:sp>
    <dsp:sp modelId="{5897B023-7690-4EC5-9E57-7BD42A29FEF1}">
      <dsp:nvSpPr>
        <dsp:cNvPr id="0" name=""/>
        <dsp:cNvSpPr/>
      </dsp:nvSpPr>
      <dsp:spPr>
        <a:xfrm>
          <a:off x="76190" y="3352798"/>
          <a:ext cx="2959762" cy="723032"/>
        </a:xfrm>
        <a:prstGeom prst="round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35000"/>
                <a:satMod val="253000"/>
              </a:schemeClr>
            </a:gs>
            <a:gs pos="50000">
              <a:schemeClr val="accent2">
                <a:hueOff val="780253"/>
                <a:satOff val="-973"/>
                <a:lumOff val="229"/>
                <a:alphaOff val="0"/>
                <a:tint val="42000"/>
                <a:satMod val="255000"/>
              </a:schemeClr>
            </a:gs>
            <a:gs pos="97000">
              <a:schemeClr val="accent2">
                <a:hueOff val="780253"/>
                <a:satOff val="-973"/>
                <a:lumOff val="229"/>
                <a:alphaOff val="0"/>
                <a:tint val="53000"/>
                <a:satMod val="26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600,0 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190" y="3352798"/>
        <a:ext cx="2959762" cy="723032"/>
      </dsp:txXfrm>
    </dsp:sp>
    <dsp:sp modelId="{86247D18-F44D-4B93-8422-46E1CC77ADC5}">
      <dsp:nvSpPr>
        <dsp:cNvPr id="0" name=""/>
        <dsp:cNvSpPr/>
      </dsp:nvSpPr>
      <dsp:spPr>
        <a:xfrm rot="5400000">
          <a:off x="5304486" y="-589228"/>
          <a:ext cx="583283" cy="5266944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на перевозку пассажиров пригородного сообщения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04486" y="-589228"/>
        <a:ext cx="583283" cy="5266944"/>
      </dsp:txXfrm>
    </dsp:sp>
    <dsp:sp modelId="{0CAECDB6-D770-4B7E-BD0C-A01C5DE31A7F}">
      <dsp:nvSpPr>
        <dsp:cNvPr id="0" name=""/>
        <dsp:cNvSpPr/>
      </dsp:nvSpPr>
      <dsp:spPr>
        <a:xfrm>
          <a:off x="76212" y="1676401"/>
          <a:ext cx="2962656" cy="695511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35000"/>
                <a:satMod val="253000"/>
              </a:schemeClr>
            </a:gs>
            <a:gs pos="50000">
              <a:schemeClr val="accent2">
                <a:hueOff val="1560506"/>
                <a:satOff val="-1946"/>
                <a:lumOff val="458"/>
                <a:alphaOff val="0"/>
                <a:tint val="42000"/>
                <a:satMod val="255000"/>
              </a:schemeClr>
            </a:gs>
            <a:gs pos="97000">
              <a:schemeClr val="accent2">
                <a:hueOff val="1560506"/>
                <a:satOff val="-1946"/>
                <a:lumOff val="458"/>
                <a:alphaOff val="0"/>
                <a:tint val="53000"/>
                <a:satMod val="26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2004,0 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212" y="1676401"/>
        <a:ext cx="2962656" cy="695511"/>
      </dsp:txXfrm>
    </dsp:sp>
    <dsp:sp modelId="{9999682B-9DF6-4D0D-A10E-DC6F10E5D37F}">
      <dsp:nvSpPr>
        <dsp:cNvPr id="0" name=""/>
        <dsp:cNvSpPr/>
      </dsp:nvSpPr>
      <dsp:spPr>
        <a:xfrm rot="5400000">
          <a:off x="5317923" y="1911934"/>
          <a:ext cx="556408" cy="5266944"/>
        </a:xfrm>
        <a:prstGeom prst="round2SameRect">
          <a:avLst/>
        </a:prstGeom>
        <a:solidFill>
          <a:schemeClr val="accent2">
            <a:tint val="40000"/>
            <a:alpha val="90000"/>
            <a:hueOff val="3769366"/>
            <a:satOff val="-3283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по доставке товаров первой необходимости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17923" y="1911934"/>
        <a:ext cx="556408" cy="5266944"/>
      </dsp:txXfrm>
    </dsp:sp>
    <dsp:sp modelId="{A034E466-63F9-4994-B951-492536CA8750}">
      <dsp:nvSpPr>
        <dsp:cNvPr id="0" name=""/>
        <dsp:cNvSpPr/>
      </dsp:nvSpPr>
      <dsp:spPr>
        <a:xfrm>
          <a:off x="76212" y="4191000"/>
          <a:ext cx="2962656" cy="695511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35000"/>
                <a:satMod val="253000"/>
              </a:schemeClr>
            </a:gs>
            <a:gs pos="50000">
              <a:schemeClr val="accent2">
                <a:hueOff val="2340759"/>
                <a:satOff val="-2919"/>
                <a:lumOff val="686"/>
                <a:alphaOff val="0"/>
                <a:tint val="42000"/>
                <a:satMod val="255000"/>
              </a:schemeClr>
            </a:gs>
            <a:gs pos="97000">
              <a:schemeClr val="accent2">
                <a:hueOff val="2340759"/>
                <a:satOff val="-2919"/>
                <a:lumOff val="686"/>
                <a:alphaOff val="0"/>
                <a:tint val="53000"/>
                <a:satMod val="26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554,0 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212" y="4191000"/>
        <a:ext cx="2962656" cy="695511"/>
      </dsp:txXfrm>
    </dsp:sp>
    <dsp:sp modelId="{652348F9-8086-43BC-923D-F4164071C026}">
      <dsp:nvSpPr>
        <dsp:cNvPr id="0" name=""/>
        <dsp:cNvSpPr/>
      </dsp:nvSpPr>
      <dsp:spPr>
        <a:xfrm rot="5400000">
          <a:off x="5317383" y="236070"/>
          <a:ext cx="557488" cy="5266944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Субсидии на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утилизациюТБО</a:t>
          </a:r>
          <a:endParaRPr lang="ru-RU" sz="2000" kern="1200" dirty="0"/>
        </a:p>
      </dsp:txBody>
      <dsp:txXfrm rot="5400000">
        <a:off x="5317383" y="236070"/>
        <a:ext cx="557488" cy="5266944"/>
      </dsp:txXfrm>
    </dsp:sp>
    <dsp:sp modelId="{755CEBC7-B84D-4541-A77D-7323C206A5FF}">
      <dsp:nvSpPr>
        <dsp:cNvPr id="0" name=""/>
        <dsp:cNvSpPr/>
      </dsp:nvSpPr>
      <dsp:spPr>
        <a:xfrm>
          <a:off x="0" y="2514603"/>
          <a:ext cx="2962656" cy="695511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35000"/>
                <a:satMod val="253000"/>
              </a:schemeClr>
            </a:gs>
            <a:gs pos="50000">
              <a:schemeClr val="accent2">
                <a:hueOff val="3121013"/>
                <a:satOff val="-3893"/>
                <a:lumOff val="915"/>
                <a:alphaOff val="0"/>
                <a:tint val="42000"/>
                <a:satMod val="255000"/>
              </a:schemeClr>
            </a:gs>
            <a:gs pos="97000">
              <a:schemeClr val="accent2">
                <a:hueOff val="3121013"/>
                <a:satOff val="-3893"/>
                <a:lumOff val="915"/>
                <a:alphaOff val="0"/>
                <a:tint val="53000"/>
                <a:satMod val="26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1767,0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14603"/>
        <a:ext cx="2962656" cy="695511"/>
      </dsp:txXfrm>
    </dsp:sp>
    <dsp:sp modelId="{DE3F3562-6C4B-4FE3-9CA7-9E4015CABC8F}">
      <dsp:nvSpPr>
        <dsp:cNvPr id="0" name=""/>
        <dsp:cNvSpPr/>
      </dsp:nvSpPr>
      <dsp:spPr>
        <a:xfrm>
          <a:off x="3048010" y="914399"/>
          <a:ext cx="5096301" cy="695511"/>
        </a:xfrm>
        <a:prstGeom prst="roundRect">
          <a:avLst/>
        </a:prstGeom>
        <a:solidFill>
          <a:srgbClr val="00FF00">
            <a:alpha val="90000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   Субсидии по проекту «Школьный спортивный клуб»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010" y="914399"/>
        <a:ext cx="5096301" cy="695511"/>
      </dsp:txXfrm>
    </dsp:sp>
    <dsp:sp modelId="{5BBF178B-48E2-4A2A-BCFF-E0669257B722}">
      <dsp:nvSpPr>
        <dsp:cNvPr id="0" name=""/>
        <dsp:cNvSpPr/>
      </dsp:nvSpPr>
      <dsp:spPr>
        <a:xfrm>
          <a:off x="0" y="914399"/>
          <a:ext cx="2962656" cy="695511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35000"/>
                <a:satMod val="253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tint val="42000"/>
                <a:satMod val="255000"/>
              </a:schemeClr>
            </a:gs>
            <a:gs pos="97000">
              <a:schemeClr val="accent2">
                <a:hueOff val="4681519"/>
                <a:satOff val="-5839"/>
                <a:lumOff val="1373"/>
                <a:alphaOff val="0"/>
                <a:tint val="53000"/>
                <a:satMod val="26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3000,0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 тыс.руб.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14399"/>
        <a:ext cx="2962656" cy="6955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E19192-A121-4C58-8C56-CCF9C82D8B5D}">
      <dsp:nvSpPr>
        <dsp:cNvPr id="0" name=""/>
        <dsp:cNvSpPr/>
      </dsp:nvSpPr>
      <dsp:spPr>
        <a:xfrm rot="5400000">
          <a:off x="5456896" y="-2337158"/>
          <a:ext cx="589359" cy="54132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Поддержка многодетных, малоимущих семей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56896" y="-2337158"/>
        <a:ext cx="589359" cy="5413248"/>
      </dsp:txXfrm>
    </dsp:sp>
    <dsp:sp modelId="{2C0E6333-F36F-4D32-A065-6F29D89D3690}">
      <dsp:nvSpPr>
        <dsp:cNvPr id="0" name=""/>
        <dsp:cNvSpPr/>
      </dsp:nvSpPr>
      <dsp:spPr>
        <a:xfrm>
          <a:off x="0" y="1116"/>
          <a:ext cx="3044952" cy="7366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16 847,6 </a:t>
          </a: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900" kern="1200" dirty="0"/>
        </a:p>
      </dsp:txBody>
      <dsp:txXfrm>
        <a:off x="0" y="1116"/>
        <a:ext cx="3044952" cy="736699"/>
      </dsp:txXfrm>
    </dsp:sp>
    <dsp:sp modelId="{C42F825B-3A15-40B8-A6D0-28033878B39A}">
      <dsp:nvSpPr>
        <dsp:cNvPr id="0" name=""/>
        <dsp:cNvSpPr/>
      </dsp:nvSpPr>
      <dsp:spPr>
        <a:xfrm rot="5400000">
          <a:off x="5456896" y="-1563624"/>
          <a:ext cx="589359" cy="541324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Коммунальные специалистам на селе</a:t>
          </a:r>
          <a:endParaRPr lang="ru-RU" sz="2100" kern="1200" dirty="0"/>
        </a:p>
      </dsp:txBody>
      <dsp:txXfrm rot="5400000">
        <a:off x="5456896" y="-1563624"/>
        <a:ext cx="589359" cy="5413248"/>
      </dsp:txXfrm>
    </dsp:sp>
    <dsp:sp modelId="{CFB97AAA-A6C6-4A1B-8657-5CF2A79954A8}">
      <dsp:nvSpPr>
        <dsp:cNvPr id="0" name=""/>
        <dsp:cNvSpPr/>
      </dsp:nvSpPr>
      <dsp:spPr>
        <a:xfrm>
          <a:off x="0" y="774650"/>
          <a:ext cx="3044952" cy="7366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8 514,0 </a:t>
          </a: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900" kern="1200" dirty="0"/>
        </a:p>
      </dsp:txBody>
      <dsp:txXfrm>
        <a:off x="0" y="774650"/>
        <a:ext cx="3044952" cy="736699"/>
      </dsp:txXfrm>
    </dsp:sp>
    <dsp:sp modelId="{7FE2ECEE-80DD-442A-B101-E4C7A6C0E4A3}">
      <dsp:nvSpPr>
        <dsp:cNvPr id="0" name=""/>
        <dsp:cNvSpPr/>
      </dsp:nvSpPr>
      <dsp:spPr>
        <a:xfrm rot="5400000">
          <a:off x="5456896" y="-790089"/>
          <a:ext cx="589359" cy="541324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жилья для  детей- сирот</a:t>
          </a:r>
          <a:endParaRPr lang="ru-RU" sz="2100" kern="1200" dirty="0"/>
        </a:p>
      </dsp:txBody>
      <dsp:txXfrm rot="5400000">
        <a:off x="5456896" y="-790089"/>
        <a:ext cx="589359" cy="5413248"/>
      </dsp:txXfrm>
    </dsp:sp>
    <dsp:sp modelId="{C7FB489C-A9A7-4025-AEAF-94118DE1D527}">
      <dsp:nvSpPr>
        <dsp:cNvPr id="0" name=""/>
        <dsp:cNvSpPr/>
      </dsp:nvSpPr>
      <dsp:spPr>
        <a:xfrm>
          <a:off x="0" y="1548184"/>
          <a:ext cx="3044952" cy="736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8641,5 </a:t>
          </a:r>
          <a:r>
            <a:rPr lang="ru-RU" sz="2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9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900" kern="1200" dirty="0"/>
        </a:p>
      </dsp:txBody>
      <dsp:txXfrm>
        <a:off x="0" y="1548184"/>
        <a:ext cx="3044952" cy="7366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E19192-A121-4C58-8C56-CCF9C82D8B5D}">
      <dsp:nvSpPr>
        <dsp:cNvPr id="0" name=""/>
        <dsp:cNvSpPr/>
      </dsp:nvSpPr>
      <dsp:spPr>
        <a:xfrm rot="5400000">
          <a:off x="5417605" y="-2287896"/>
          <a:ext cx="667940" cy="54132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Пенсии муниципальным служащим</a:t>
          </a:r>
          <a:endParaRPr lang="ru-RU" sz="2000" kern="1200" dirty="0"/>
        </a:p>
      </dsp:txBody>
      <dsp:txXfrm rot="5400000">
        <a:off x="5417605" y="-2287896"/>
        <a:ext cx="667940" cy="5413248"/>
      </dsp:txXfrm>
    </dsp:sp>
    <dsp:sp modelId="{2C0E6333-F36F-4D32-A065-6F29D89D3690}">
      <dsp:nvSpPr>
        <dsp:cNvPr id="0" name=""/>
        <dsp:cNvSpPr/>
      </dsp:nvSpPr>
      <dsp:spPr>
        <a:xfrm>
          <a:off x="0" y="1265"/>
          <a:ext cx="3044952" cy="8349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3663,8 </a:t>
          </a:r>
          <a:r>
            <a:rPr lang="ru-RU" sz="3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31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100" kern="1200" dirty="0"/>
        </a:p>
      </dsp:txBody>
      <dsp:txXfrm>
        <a:off x="0" y="1265"/>
        <a:ext cx="3044952" cy="834925"/>
      </dsp:txXfrm>
    </dsp:sp>
    <dsp:sp modelId="{C42F825B-3A15-40B8-A6D0-28033878B39A}">
      <dsp:nvSpPr>
        <dsp:cNvPr id="0" name=""/>
        <dsp:cNvSpPr/>
      </dsp:nvSpPr>
      <dsp:spPr>
        <a:xfrm rot="5400000">
          <a:off x="5417605" y="-1411224"/>
          <a:ext cx="667940" cy="541324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Компенсация части родительской платы</a:t>
          </a:r>
          <a:endParaRPr lang="ru-RU" sz="2000" kern="1200" dirty="0"/>
        </a:p>
      </dsp:txBody>
      <dsp:txXfrm rot="5400000">
        <a:off x="5417605" y="-1411224"/>
        <a:ext cx="667940" cy="5413248"/>
      </dsp:txXfrm>
    </dsp:sp>
    <dsp:sp modelId="{CFB97AAA-A6C6-4A1B-8657-5CF2A79954A8}">
      <dsp:nvSpPr>
        <dsp:cNvPr id="0" name=""/>
        <dsp:cNvSpPr/>
      </dsp:nvSpPr>
      <dsp:spPr>
        <a:xfrm>
          <a:off x="0" y="877937"/>
          <a:ext cx="3044952" cy="8349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2070,8 </a:t>
          </a:r>
          <a:r>
            <a:rPr lang="ru-RU" sz="3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31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100" kern="1200" dirty="0"/>
        </a:p>
      </dsp:txBody>
      <dsp:txXfrm>
        <a:off x="0" y="877937"/>
        <a:ext cx="3044952" cy="834925"/>
      </dsp:txXfrm>
    </dsp:sp>
    <dsp:sp modelId="{7FE2ECEE-80DD-442A-B101-E4C7A6C0E4A3}">
      <dsp:nvSpPr>
        <dsp:cNvPr id="0" name=""/>
        <dsp:cNvSpPr/>
      </dsp:nvSpPr>
      <dsp:spPr>
        <a:xfrm rot="5400000">
          <a:off x="5417605" y="-534551"/>
          <a:ext cx="667940" cy="541324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жилья отдельным категориям граждан</a:t>
          </a:r>
          <a:endParaRPr lang="ru-RU" sz="2000" kern="1200" dirty="0"/>
        </a:p>
      </dsp:txBody>
      <dsp:txXfrm rot="5400000">
        <a:off x="5417605" y="-534551"/>
        <a:ext cx="667940" cy="5413248"/>
      </dsp:txXfrm>
    </dsp:sp>
    <dsp:sp modelId="{C7FB489C-A9A7-4025-AEAF-94118DE1D527}">
      <dsp:nvSpPr>
        <dsp:cNvPr id="0" name=""/>
        <dsp:cNvSpPr/>
      </dsp:nvSpPr>
      <dsp:spPr>
        <a:xfrm>
          <a:off x="0" y="1754609"/>
          <a:ext cx="3044952" cy="8349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2 065,8 </a:t>
          </a:r>
          <a:r>
            <a:rPr lang="ru-RU" sz="3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31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100" kern="1200" dirty="0"/>
        </a:p>
      </dsp:txBody>
      <dsp:txXfrm>
        <a:off x="0" y="1754609"/>
        <a:ext cx="3044952" cy="8349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3C90B-B6CD-4DA7-8B5E-52D52BE2F80A}">
      <dsp:nvSpPr>
        <dsp:cNvPr id="0" name=""/>
        <dsp:cNvSpPr/>
      </dsp:nvSpPr>
      <dsp:spPr>
        <a:xfrm rot="5400000">
          <a:off x="5332922" y="-1243284"/>
          <a:ext cx="678837" cy="5114518"/>
        </a:xfrm>
        <a:prstGeom prst="round2SameRect">
          <a:avLst/>
        </a:prstGeom>
        <a:solidFill>
          <a:srgbClr val="FFCCFF">
            <a:alpha val="90000"/>
          </a:srgbClr>
        </a:solidFill>
        <a:ln w="9525" cap="flat" cmpd="sng" algn="ctr">
          <a:solidFill>
            <a:schemeClr val="bg1">
              <a:alpha val="9000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Дотация на выравнивание бюджетной обеспеченности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332922" y="-1243284"/>
        <a:ext cx="678837" cy="5114518"/>
      </dsp:txXfrm>
    </dsp:sp>
    <dsp:sp modelId="{2FB7B62A-4941-487F-901F-0D179A1DA286}">
      <dsp:nvSpPr>
        <dsp:cNvPr id="0" name=""/>
        <dsp:cNvSpPr/>
      </dsp:nvSpPr>
      <dsp:spPr>
        <a:xfrm>
          <a:off x="76212" y="974560"/>
          <a:ext cx="2962656" cy="67229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13753,6</a:t>
          </a: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212" y="974560"/>
        <a:ext cx="2962656" cy="672298"/>
      </dsp:txXfrm>
    </dsp:sp>
    <dsp:sp modelId="{D2160D64-B6D9-4C81-81E5-5A13F53F6FB2}">
      <dsp:nvSpPr>
        <dsp:cNvPr id="0" name=""/>
        <dsp:cNvSpPr/>
      </dsp:nvSpPr>
      <dsp:spPr>
        <a:xfrm>
          <a:off x="152412" y="1790710"/>
          <a:ext cx="2962656" cy="67229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3 047,9 </a:t>
          </a:r>
          <a:r>
            <a:rPr lang="ru-RU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412" y="1790710"/>
        <a:ext cx="2962656" cy="672298"/>
      </dsp:txXfrm>
    </dsp:sp>
    <dsp:sp modelId="{78DBE887-20D2-4F85-8B4D-FCF0B32F65F8}">
      <dsp:nvSpPr>
        <dsp:cNvPr id="0" name=""/>
        <dsp:cNvSpPr/>
      </dsp:nvSpPr>
      <dsp:spPr>
        <a:xfrm>
          <a:off x="3133328" y="1843359"/>
          <a:ext cx="5096271" cy="557934"/>
        </a:xfrm>
        <a:prstGeom prst="roundRect">
          <a:avLst/>
        </a:prstGeom>
        <a:solidFill>
          <a:srgbClr val="FFCCFF">
            <a:alpha val="90000"/>
          </a:srgbClr>
        </a:solidFill>
        <a:ln>
          <a:solidFill>
            <a:schemeClr val="bg1">
              <a:alpha val="9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Приобретение котла в  центральную котельную с.Орда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33328" y="1843359"/>
        <a:ext cx="5096271" cy="557934"/>
      </dsp:txXfrm>
    </dsp:sp>
    <dsp:sp modelId="{A791D97B-5F66-4A2F-AE87-ACF38565D6A8}">
      <dsp:nvSpPr>
        <dsp:cNvPr id="0" name=""/>
        <dsp:cNvSpPr/>
      </dsp:nvSpPr>
      <dsp:spPr>
        <a:xfrm>
          <a:off x="3115078" y="2636285"/>
          <a:ext cx="5114521" cy="575067"/>
        </a:xfrm>
        <a:prstGeom prst="roundRect">
          <a:avLst/>
        </a:prstGeom>
        <a:solidFill>
          <a:srgbClr val="FFCCFF">
            <a:alpha val="90000"/>
          </a:srgbClr>
        </a:solidFill>
        <a:ln>
          <a:solidFill>
            <a:schemeClr val="bg1">
              <a:alpha val="90000"/>
            </a:schemeClr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дорог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15078" y="2636285"/>
        <a:ext cx="5114521" cy="575067"/>
      </dsp:txXfrm>
    </dsp:sp>
    <dsp:sp modelId="{968D1CC1-2BC4-48B4-8021-B37178962693}">
      <dsp:nvSpPr>
        <dsp:cNvPr id="0" name=""/>
        <dsp:cNvSpPr/>
      </dsp:nvSpPr>
      <dsp:spPr>
        <a:xfrm>
          <a:off x="152412" y="2580706"/>
          <a:ext cx="2962656" cy="67229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bg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48,85</a:t>
          </a: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тыс.руб.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412" y="2580706"/>
        <a:ext cx="2962656" cy="67229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35A263-A9B8-4A69-896A-41744305E39E}">
      <dsp:nvSpPr>
        <dsp:cNvPr id="0" name=""/>
        <dsp:cNvSpPr/>
      </dsp:nvSpPr>
      <dsp:spPr>
        <a:xfrm>
          <a:off x="3105240" y="0"/>
          <a:ext cx="2019118" cy="1285896"/>
        </a:xfrm>
        <a:prstGeom prst="trapezoid">
          <a:avLst>
            <a:gd name="adj" fmla="val 80113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14,3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Культура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05240" y="0"/>
        <a:ext cx="2019118" cy="1285896"/>
      </dsp:txXfrm>
    </dsp:sp>
    <dsp:sp modelId="{984FEF32-EA08-4E36-AD59-0EA0B5B847D0}">
      <dsp:nvSpPr>
        <dsp:cNvPr id="0" name=""/>
        <dsp:cNvSpPr/>
      </dsp:nvSpPr>
      <dsp:spPr>
        <a:xfrm>
          <a:off x="2102668" y="1312051"/>
          <a:ext cx="4100360" cy="1278541"/>
        </a:xfrm>
        <a:prstGeom prst="trapezoid">
          <a:avLst>
            <a:gd name="adj" fmla="val 80113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Физкультура и спорт    11,9</a:t>
          </a:r>
          <a:endParaRPr lang="ru-RU" sz="3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0231" y="1312051"/>
        <a:ext cx="2665234" cy="1278541"/>
      </dsp:txXfrm>
    </dsp:sp>
    <dsp:sp modelId="{905B41DE-D6DC-4CEE-B81E-1823D1D217F0}">
      <dsp:nvSpPr>
        <dsp:cNvPr id="0" name=""/>
        <dsp:cNvSpPr/>
      </dsp:nvSpPr>
      <dsp:spPr>
        <a:xfrm>
          <a:off x="1030173" y="2564438"/>
          <a:ext cx="6169253" cy="1285896"/>
        </a:xfrm>
        <a:prstGeom prst="trapezoid">
          <a:avLst>
            <a:gd name="adj" fmla="val 80113"/>
          </a:avLst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Социальная политика   45,2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9792" y="2564438"/>
        <a:ext cx="4010014" cy="1285896"/>
      </dsp:txXfrm>
    </dsp:sp>
    <dsp:sp modelId="{346D488F-14FE-4D28-AD4B-394E61BC5F84}">
      <dsp:nvSpPr>
        <dsp:cNvPr id="0" name=""/>
        <dsp:cNvSpPr/>
      </dsp:nvSpPr>
      <dsp:spPr>
        <a:xfrm>
          <a:off x="0" y="3850335"/>
          <a:ext cx="8229600" cy="1285896"/>
        </a:xfrm>
        <a:prstGeom prst="trapezoid">
          <a:avLst>
            <a:gd name="adj" fmla="val 80113"/>
          </a:avLst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    296,4</a:t>
          </a:r>
          <a:endParaRPr lang="ru-RU" sz="33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179" y="3850335"/>
        <a:ext cx="5349240" cy="128589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35B18-CAEF-48EB-A21D-EF3E5CECA990}">
      <dsp:nvSpPr>
        <dsp:cNvPr id="0" name=""/>
        <dsp:cNvSpPr/>
      </dsp:nvSpPr>
      <dsp:spPr>
        <a:xfrm>
          <a:off x="76190" y="2000071"/>
          <a:ext cx="2507456" cy="1013886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2018 год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459 777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190" y="2000071"/>
        <a:ext cx="2507456" cy="1013886"/>
      </dsp:txXfrm>
    </dsp:sp>
    <dsp:sp modelId="{642E1156-FF6E-4FAD-BE8A-ECBD03043A6C}">
      <dsp:nvSpPr>
        <dsp:cNvPr id="0" name=""/>
        <dsp:cNvSpPr/>
      </dsp:nvSpPr>
      <dsp:spPr>
        <a:xfrm>
          <a:off x="76190" y="3001215"/>
          <a:ext cx="2507456" cy="1509750"/>
        </a:xfrm>
        <a:prstGeom prst="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Программные расходы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378 141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0" kern="1200" dirty="0" err="1" smtClean="0">
              <a:latin typeface="Times New Roman" pitchFamily="18" charset="0"/>
              <a:cs typeface="Times New Roman" pitchFamily="18" charset="0"/>
            </a:rPr>
            <a:t>Непрограммны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расходы 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81 636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190" y="3001215"/>
        <a:ext cx="2507456" cy="1509750"/>
      </dsp:txXfrm>
    </dsp:sp>
    <dsp:sp modelId="{B35CE64C-AA31-4F0E-A13C-D2FAB1E7F2BA}">
      <dsp:nvSpPr>
        <dsp:cNvPr id="0" name=""/>
        <dsp:cNvSpPr/>
      </dsp:nvSpPr>
      <dsp:spPr>
        <a:xfrm>
          <a:off x="2743196" y="1971586"/>
          <a:ext cx="2507456" cy="1127827"/>
        </a:xfrm>
        <a:prstGeom prst="rect">
          <a:avLst/>
        </a:prstGeom>
        <a:solidFill>
          <a:srgbClr val="FF99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год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445 576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3196" y="1971586"/>
        <a:ext cx="2507456" cy="1127827"/>
      </dsp:txXfrm>
    </dsp:sp>
    <dsp:sp modelId="{F392372F-3471-4887-9174-29DCF8FCD087}">
      <dsp:nvSpPr>
        <dsp:cNvPr id="0" name=""/>
        <dsp:cNvSpPr/>
      </dsp:nvSpPr>
      <dsp:spPr>
        <a:xfrm>
          <a:off x="2743196" y="3016213"/>
          <a:ext cx="2507456" cy="1509750"/>
        </a:xfrm>
        <a:prstGeom prst="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Программные расходы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363 276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Непрограммные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расходы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82 300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3196" y="3016213"/>
        <a:ext cx="2507456" cy="1509750"/>
      </dsp:txXfrm>
    </dsp:sp>
    <dsp:sp modelId="{85F89864-9EA5-493A-80FC-5B4C536E1141}">
      <dsp:nvSpPr>
        <dsp:cNvPr id="0" name=""/>
        <dsp:cNvSpPr/>
      </dsp:nvSpPr>
      <dsp:spPr>
        <a:xfrm>
          <a:off x="5562605" y="2000071"/>
          <a:ext cx="2507456" cy="101388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год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449 057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62605" y="2000071"/>
        <a:ext cx="2507456" cy="1013886"/>
      </dsp:txXfrm>
    </dsp:sp>
    <dsp:sp modelId="{CACAC659-A698-43BE-9641-0A32C4DF505A}">
      <dsp:nvSpPr>
        <dsp:cNvPr id="0" name=""/>
        <dsp:cNvSpPr/>
      </dsp:nvSpPr>
      <dsp:spPr>
        <a:xfrm>
          <a:off x="5562605" y="3001215"/>
          <a:ext cx="2507456" cy="1509750"/>
        </a:xfrm>
        <a:prstGeom prst="rect">
          <a:avLst/>
        </a:prstGeom>
        <a:gradFill rotWithShape="1">
          <a:gsLst>
            <a:gs pos="0">
              <a:schemeClr val="dk1">
                <a:tint val="35000"/>
                <a:satMod val="253000"/>
              </a:schemeClr>
            </a:gs>
            <a:gs pos="50000">
              <a:schemeClr val="dk1">
                <a:tint val="42000"/>
                <a:satMod val="255000"/>
              </a:schemeClr>
            </a:gs>
            <a:gs pos="97000">
              <a:schemeClr val="dk1">
                <a:tint val="53000"/>
                <a:satMod val="260000"/>
              </a:schemeClr>
            </a:gs>
            <a:gs pos="100000">
              <a:schemeClr val="dk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dk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Программные расходы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354 189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Непрограммные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расходы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94 868</a:t>
          </a:r>
          <a:endParaRPr lang="ru-RU" sz="2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62605" y="3001215"/>
        <a:ext cx="2507456" cy="1509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0.52137</cdr:x>
      <cdr:y>0.37887</cdr:y>
    </cdr:from>
    <cdr:to>
      <cdr:x>0.75214</cdr:x>
      <cdr:y>0.60751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648200" y="2209800"/>
          <a:ext cx="2057400" cy="133359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459,8 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6905CAF-EAEC-477F-B7CA-7902A4BD861E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329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F64866E-2AB1-4733-932D-E8225C788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8050"/>
            <a:ext cx="5453062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8B450B-E79B-4DB0-B279-F572B8172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55086-358D-40AC-900B-E1307B5071A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9971B-5DF5-42D9-801A-9355154B5793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BB6B4-FCA2-41F8-9A5E-22E05CCD4BBC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6516F-A6D5-4643-B7B1-818E40FD39FF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60800" y="94329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17FEAAC8-F262-48E2-939A-90CDAC6637EA}" type="slidenum">
              <a:rPr lang="ru-RU" sz="1200"/>
              <a:pPr algn="r"/>
              <a:t>18</a:t>
            </a:fld>
            <a:endParaRPr lang="ru-RU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9" tIns="45715" rIns="91429" bIns="45715"/>
          <a:lstStyle/>
          <a:p>
            <a:pPr algn="just" eaLnBrk="1" hangingPunct="1"/>
            <a:endParaRPr lang="ru-RU" u="sng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A60DD-5BAC-4594-9660-524603D887C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CB7D0-A9DA-4961-9604-B3DB614A7B9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3925" y="744538"/>
            <a:ext cx="4967288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486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29384-5026-486B-B670-E8EF20D875F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6150" y="112713"/>
            <a:ext cx="4967288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1079" y="3662056"/>
            <a:ext cx="6497369" cy="6156105"/>
          </a:xfrm>
        </p:spPr>
        <p:txBody>
          <a:bodyPr/>
          <a:lstStyle/>
          <a:p>
            <a:pPr defTabSz="9225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8195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7803740"/>
              </p:ext>
            </p:extLst>
          </p:nvPr>
        </p:nvGraphicFramePr>
        <p:xfrm>
          <a:off x="808621" y="6993160"/>
          <a:ext cx="3681843" cy="1646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088"/>
                <a:gridCol w="1227281"/>
                <a:gridCol w="1299474"/>
              </a:tblGrid>
              <a:tr h="27445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</a:tr>
              <a:tr h="27445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</a:tr>
              <a:tr h="274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</a:tr>
              <a:tr h="274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</a:tr>
              <a:tr h="274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</a:tr>
              <a:tr h="274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МБТ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675" marR="91675" marT="45742" marB="4574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822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5CE4A-40C9-44DC-B976-5689986C14CC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B603AD-1919-458A-BA3C-67AFCA914ED0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452E7-5EFC-4198-89A6-F39D36E2DC86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6A96B-11C5-4CF7-BE0E-CA37AB86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E54D9-AF43-42C5-B6C6-0856DBCB25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10324-5A18-4BA9-9AD1-475F2CDEDC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8B61-AA3E-4CE4-A83A-D7B409D70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1EFB-25CE-479A-B25C-1230511B2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1DB2-1E9E-4F41-B473-7C877ADB1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D4BF2-2AFE-4EC1-AEC2-1D1389C8B9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4750B-B20D-4B3D-B285-87437EC85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436D0-466A-4466-845A-A73EF003D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2818-1B1A-4481-9D4D-5719265C3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B1EFA-266F-4C09-9EED-915918DE94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21E83-7668-40AE-B2F2-8FD2AA59A4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974E5-C499-4B4B-9A3A-3F8A21AEA2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B8426C-7F55-409E-A0BE-6BDCF1E518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2" r:id="rId12"/>
    <p:sldLayoutId id="2147483923" r:id="rId13"/>
    <p:sldLayoutId id="214748392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jpe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images.yandex.ru/yandsearch?source=psearch&amp;text=%D1%81%D0%BF%D0%BE%D1%80%D1%82&amp;pos=8&amp;rpt=simage&amp;lr=7&amp;uinfo=sw-1180-sh-906-fw-955-fh-598-pd-1&amp;img_url=http://www.franklinliquors.com/sports_link.jpg" TargetMode="Externa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179388"/>
            <a:ext cx="4397375" cy="4618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F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56" y="533400"/>
            <a:ext cx="8207944" cy="44958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проекте бюджета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Ординского муниципального района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 и на плановый период 2019 и 2020 годов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8305800" cy="1143000"/>
          </a:xfrm>
        </p:spPr>
        <p:txBody>
          <a:bodyPr>
            <a:normAutofit fontScale="92500" lnSpcReduction="20000"/>
          </a:bodyPr>
          <a:lstStyle/>
          <a:p>
            <a:pPr marR="0" eaLnBrk="1" hangingPunct="1">
              <a:defRPr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– начальник управления  финансов администрации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Ординского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А.В.Буторина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4644" y="8325"/>
            <a:ext cx="8458200" cy="86409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подходы к формированию расходов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2018 год и плановый период 2019 и 2020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28600" y="872421"/>
            <a:ext cx="8663880" cy="727779"/>
            <a:chOff x="228600" y="872421"/>
            <a:chExt cx="8663880" cy="727779"/>
          </a:xfrm>
        </p:grpSpPr>
        <p:sp>
          <p:nvSpPr>
            <p:cNvPr id="19" name="Полилиния 18"/>
            <p:cNvSpPr/>
            <p:nvPr/>
          </p:nvSpPr>
          <p:spPr>
            <a:xfrm>
              <a:off x="324644" y="872421"/>
              <a:ext cx="8567836" cy="727779"/>
            </a:xfrm>
            <a:custGeom>
              <a:avLst/>
              <a:gdLst>
                <a:gd name="connsiteX0" fmla="*/ 0 w 8567836"/>
                <a:gd name="connsiteY0" fmla="*/ 37432 h 374317"/>
                <a:gd name="connsiteX1" fmla="*/ 37432 w 8567836"/>
                <a:gd name="connsiteY1" fmla="*/ 0 h 374317"/>
                <a:gd name="connsiteX2" fmla="*/ 8530404 w 8567836"/>
                <a:gd name="connsiteY2" fmla="*/ 0 h 374317"/>
                <a:gd name="connsiteX3" fmla="*/ 8567836 w 8567836"/>
                <a:gd name="connsiteY3" fmla="*/ 37432 h 374317"/>
                <a:gd name="connsiteX4" fmla="*/ 8567836 w 8567836"/>
                <a:gd name="connsiteY4" fmla="*/ 336885 h 374317"/>
                <a:gd name="connsiteX5" fmla="*/ 8530404 w 8567836"/>
                <a:gd name="connsiteY5" fmla="*/ 374317 h 374317"/>
                <a:gd name="connsiteX6" fmla="*/ 37432 w 8567836"/>
                <a:gd name="connsiteY6" fmla="*/ 374317 h 374317"/>
                <a:gd name="connsiteX7" fmla="*/ 0 w 8567836"/>
                <a:gd name="connsiteY7" fmla="*/ 336885 h 374317"/>
                <a:gd name="connsiteX8" fmla="*/ 0 w 8567836"/>
                <a:gd name="connsiteY8" fmla="*/ 37432 h 37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374317">
                  <a:moveTo>
                    <a:pt x="0" y="37432"/>
                  </a:moveTo>
                  <a:cubicBezTo>
                    <a:pt x="0" y="16759"/>
                    <a:pt x="16759" y="0"/>
                    <a:pt x="37432" y="0"/>
                  </a:cubicBezTo>
                  <a:lnTo>
                    <a:pt x="8530404" y="0"/>
                  </a:lnTo>
                  <a:cubicBezTo>
                    <a:pt x="8551077" y="0"/>
                    <a:pt x="8567836" y="16759"/>
                    <a:pt x="8567836" y="37432"/>
                  </a:cubicBezTo>
                  <a:lnTo>
                    <a:pt x="8567836" y="336885"/>
                  </a:lnTo>
                  <a:cubicBezTo>
                    <a:pt x="8567836" y="357558"/>
                    <a:pt x="8551077" y="374317"/>
                    <a:pt x="8530404" y="374317"/>
                  </a:cubicBezTo>
                  <a:lnTo>
                    <a:pt x="37432" y="374317"/>
                  </a:lnTo>
                  <a:cubicBezTo>
                    <a:pt x="16759" y="374317"/>
                    <a:pt x="0" y="357558"/>
                    <a:pt x="0" y="336885"/>
                  </a:cubicBezTo>
                  <a:lnTo>
                    <a:pt x="0" y="374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Приоритет - действующие расходные обязательства</a:t>
              </a:r>
            </a:p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28600" y="872421"/>
              <a:ext cx="1679103" cy="727779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34000" b="-34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5" name="Полилиния 24"/>
          <p:cNvSpPr/>
          <p:nvPr/>
        </p:nvSpPr>
        <p:spPr>
          <a:xfrm>
            <a:off x="308808" y="2895600"/>
            <a:ext cx="8567836" cy="914399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lang="ru-RU" sz="2000" b="1" kern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редусмотрены средства на индексацию тарифов на коммунальные услуги</a:t>
            </a:r>
            <a:endPara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457200" y="5334000"/>
            <a:ext cx="8382000" cy="1066800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3"/>
          <p:cNvGrpSpPr/>
          <p:nvPr/>
        </p:nvGrpSpPr>
        <p:grpSpPr>
          <a:xfrm>
            <a:off x="368278" y="1904997"/>
            <a:ext cx="8567836" cy="762001"/>
            <a:chOff x="324644" y="1698476"/>
            <a:chExt cx="8567836" cy="570501"/>
          </a:xfrm>
        </p:grpSpPr>
        <p:sp>
          <p:nvSpPr>
            <p:cNvPr id="21" name="Полилиния 20"/>
            <p:cNvSpPr/>
            <p:nvPr/>
          </p:nvSpPr>
          <p:spPr>
            <a:xfrm>
              <a:off x="324644" y="1698476"/>
              <a:ext cx="8567836" cy="570500"/>
            </a:xfrm>
            <a:custGeom>
              <a:avLst/>
              <a:gdLst>
                <a:gd name="connsiteX0" fmla="*/ 0 w 8567836"/>
                <a:gd name="connsiteY0" fmla="*/ 63767 h 637674"/>
                <a:gd name="connsiteX1" fmla="*/ 63767 w 8567836"/>
                <a:gd name="connsiteY1" fmla="*/ 0 h 637674"/>
                <a:gd name="connsiteX2" fmla="*/ 8504069 w 8567836"/>
                <a:gd name="connsiteY2" fmla="*/ 0 h 637674"/>
                <a:gd name="connsiteX3" fmla="*/ 8567836 w 8567836"/>
                <a:gd name="connsiteY3" fmla="*/ 63767 h 637674"/>
                <a:gd name="connsiteX4" fmla="*/ 8567836 w 8567836"/>
                <a:gd name="connsiteY4" fmla="*/ 573907 h 637674"/>
                <a:gd name="connsiteX5" fmla="*/ 8504069 w 8567836"/>
                <a:gd name="connsiteY5" fmla="*/ 637674 h 637674"/>
                <a:gd name="connsiteX6" fmla="*/ 63767 w 8567836"/>
                <a:gd name="connsiteY6" fmla="*/ 637674 h 637674"/>
                <a:gd name="connsiteX7" fmla="*/ 0 w 8567836"/>
                <a:gd name="connsiteY7" fmla="*/ 573907 h 637674"/>
                <a:gd name="connsiteX8" fmla="*/ 0 w 8567836"/>
                <a:gd name="connsiteY8" fmla="*/ 63767 h 63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637674">
                  <a:moveTo>
                    <a:pt x="0" y="63767"/>
                  </a:moveTo>
                  <a:cubicBezTo>
                    <a:pt x="0" y="28549"/>
                    <a:pt x="28549" y="0"/>
                    <a:pt x="63767" y="0"/>
                  </a:cubicBezTo>
                  <a:lnTo>
                    <a:pt x="8504069" y="0"/>
                  </a:lnTo>
                  <a:cubicBezTo>
                    <a:pt x="8539287" y="0"/>
                    <a:pt x="8567836" y="28549"/>
                    <a:pt x="8567836" y="63767"/>
                  </a:cubicBezTo>
                  <a:lnTo>
                    <a:pt x="8567836" y="573907"/>
                  </a:lnTo>
                  <a:cubicBezTo>
                    <a:pt x="8567836" y="609125"/>
                    <a:pt x="8539287" y="637674"/>
                    <a:pt x="8504069" y="637674"/>
                  </a:cubicBezTo>
                  <a:lnTo>
                    <a:pt x="63767" y="637674"/>
                  </a:lnTo>
                  <a:cubicBezTo>
                    <a:pt x="28549" y="637674"/>
                    <a:pt x="0" y="609125"/>
                    <a:pt x="0" y="573907"/>
                  </a:cubicBezTo>
                  <a:lnTo>
                    <a:pt x="0" y="6376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46169" tIns="60960" rIns="60961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сполнение указов Президента РФ о повышении заработной платы работникам бюджетной сферы</a:t>
              </a:r>
              <a:endParaRPr 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37366" y="1698477"/>
              <a:ext cx="1515602" cy="570500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t="-33000" b="-33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8" name="Прямоугольник 27"/>
          <p:cNvSpPr/>
          <p:nvPr/>
        </p:nvSpPr>
        <p:spPr>
          <a:xfrm>
            <a:off x="2057400" y="53340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Исполнение условий соглашения с Министерством финансов Пермского края «О мерах по повышению эффективности  использования бюджетных средств»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B1EFA-266F-4C09-9EED-915918DE949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228600" y="4114800"/>
            <a:ext cx="8686800" cy="914400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46169" tIns="60960" rIns="60961" bIns="60960" numCol="1" spcCol="1270" anchor="ctr" anchorCtr="0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РФФПП на 2018-2020годы -  сформирован в соответствии с Методиками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распределения межбюджетных трансфертов в Пермском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7200" y="4114800"/>
            <a:ext cx="1371600" cy="761999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98000" b="-98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334000"/>
            <a:ext cx="1213623" cy="99060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304800" y="2895600"/>
            <a:ext cx="1600200" cy="914400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lc="http://schemas.openxmlformats.org/drawingml/2006/lockedCanvas" xmlns="" xmlns:a14="http://schemas.microsoft.com/office/drawing/2010/main" xmlns:dgm="http://schemas.openxmlformats.org/drawingml/2006/diagram" val="0"/>
                </a:ext>
              </a:extLst>
            </a:blip>
            <a:srcRect/>
            <a:stretch>
              <a:fillRect t="-6000" b="-6000"/>
            </a:stretch>
          </a:blipFill>
          <a:ln>
            <a:solidFill>
              <a:schemeClr val="bg1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39121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73152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распределения расходов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4903731"/>
              </p:ext>
            </p:extLst>
          </p:nvPr>
        </p:nvGraphicFramePr>
        <p:xfrm>
          <a:off x="1752600" y="1524001"/>
          <a:ext cx="70866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блако 6"/>
          <p:cNvSpPr/>
          <p:nvPr/>
        </p:nvSpPr>
        <p:spPr>
          <a:xfrm>
            <a:off x="0" y="1371600"/>
            <a:ext cx="3429000" cy="23622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РАСХОДОВ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459778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00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7921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Оказание муниципальных услуг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Рисунок SmartArt 7"/>
          <p:cNvGraphicFramePr>
            <a:graphicFrameLocks noGrp="1"/>
          </p:cNvGraphicFramePr>
          <p:nvPr>
            <p:ph type="dgm" idx="1"/>
          </p:nvPr>
        </p:nvGraphicFramePr>
        <p:xfrm>
          <a:off x="457200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2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967E97B-0F8D-4649-92AF-9C243505E412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1"/>
            <a:ext cx="20574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6397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Субсидии юридическим лицам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Рисунок SmartArt 4"/>
          <p:cNvGraphicFramePr>
            <a:graphicFrameLocks noGrp="1"/>
          </p:cNvGraphicFramePr>
          <p:nvPr>
            <p:ph type="dgm" idx="1"/>
          </p:nvPr>
        </p:nvGraphicFramePr>
        <p:xfrm>
          <a:off x="457200" y="12192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7C1C093-FB0E-4008-9A97-3CDC440B9D01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286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  <a:endParaRPr lang="ru-RU" sz="3200" dirty="0"/>
          </a:p>
        </p:txBody>
      </p:sp>
      <p:graphicFrame>
        <p:nvGraphicFramePr>
          <p:cNvPr id="6" name="Рисунок SmartArt 5"/>
          <p:cNvGraphicFramePr>
            <a:graphicFrameLocks noGrp="1"/>
          </p:cNvGraphicFramePr>
          <p:nvPr>
            <p:ph type="dgm" idx="1"/>
          </p:nvPr>
        </p:nvGraphicFramePr>
        <p:xfrm>
          <a:off x="381000" y="1371600"/>
          <a:ext cx="84582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61EFB-25CE-479A-B25C-1230511B245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Рисунок SmartArt 5"/>
          <p:cNvGraphicFramePr>
            <a:graphicFrameLocks/>
          </p:cNvGraphicFramePr>
          <p:nvPr/>
        </p:nvGraphicFramePr>
        <p:xfrm>
          <a:off x="381000" y="3733800"/>
          <a:ext cx="8458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7159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трансферты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Рисунок SmartArt 4"/>
          <p:cNvGraphicFramePr>
            <a:graphicFrameLocks noGrp="1"/>
          </p:cNvGraphicFramePr>
          <p:nvPr>
            <p:ph type="dgm" idx="1"/>
          </p:nvPr>
        </p:nvGraphicFramePr>
        <p:xfrm>
          <a:off x="381000" y="27432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29F43A1-CC2A-48B4-98A8-8B5E92A24AD9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7" name="Picture 4" descr="https://www.iconexperience.com/_img/v_collection_png/512x512/shadow/money2_edi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1066800"/>
            <a:ext cx="678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934200" cy="1020762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 вертикальной сбалансированности</a:t>
            </a:r>
          </a:p>
        </p:txBody>
      </p:sp>
      <p:graphicFrame>
        <p:nvGraphicFramePr>
          <p:cNvPr id="41045" name="Group 8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458200" cy="4800600"/>
        </p:xfrm>
        <a:graphic>
          <a:graphicData uri="http://schemas.openxmlformats.org/drawingml/2006/table">
            <a:tbl>
              <a:tblPr/>
              <a:tblGrid>
                <a:gridCol w="1558089"/>
                <a:gridCol w="1112921"/>
                <a:gridCol w="1138990"/>
                <a:gridCol w="1066800"/>
                <a:gridCol w="1176254"/>
                <a:gridCol w="1100555"/>
                <a:gridCol w="1304591"/>
              </a:tblGrid>
              <a:tr h="1339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Бюджет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Прогноз доходов,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млн.руб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Отклонение дефицит, 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профицит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собствен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. доходами,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ченность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сбалансированная,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Доля РФФПП  МР  в доходах районного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Поселений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13,7536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89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Районный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консолидированный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ФФПП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сумме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13,7536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0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C56BA0A-89CE-4C2F-B0DB-FEEB2BA5B50F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228600"/>
            <a:ext cx="1371600" cy="106680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250" y="178966"/>
            <a:ext cx="2040122" cy="1447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8683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Подушевые  расчётные доходы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руб./ чел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CD54CAF-D380-429E-8DAB-594D7A72D0E7}" type="slidenum">
              <a:rPr lang="ru-RU" smtClean="0"/>
              <a:pPr/>
              <a:t>17</a:t>
            </a:fld>
            <a:endParaRPr lang="ru-RU" smtClean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3400" y="1447800"/>
          <a:ext cx="8153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6" descr="https://prv2.lori-images.net/chelovechek-derzhit-denezhnuyu-kupuru-0002025326-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6858000"/>
          </a:xfrm>
          <a:prstGeom prst="rect">
            <a:avLst/>
          </a:prstGeom>
          <a:solidFill>
            <a:schemeClr val="bg1">
              <a:alpha val="45882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  <a:cs typeface="Arial" charset="0"/>
            </a:endParaRPr>
          </a:p>
        </p:txBody>
      </p:sp>
      <p:sp>
        <p:nvSpPr>
          <p:cNvPr id="67586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2FCBCB-FC3F-42AD-8020-82D4102B3CD3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228600"/>
            <a:ext cx="5791200" cy="9144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/>
          </a:p>
        </p:txBody>
      </p:sp>
      <p:graphicFrame>
        <p:nvGraphicFramePr>
          <p:cNvPr id="44036" name="Group 4"/>
          <p:cNvGraphicFramePr>
            <a:graphicFrameLocks noGrp="1"/>
          </p:cNvGraphicFramePr>
          <p:nvPr>
            <p:ph idx="4294967295"/>
          </p:nvPr>
        </p:nvGraphicFramePr>
        <p:xfrm>
          <a:off x="381001" y="1371599"/>
          <a:ext cx="8534402" cy="5029200"/>
        </p:xfrm>
        <a:graphic>
          <a:graphicData uri="http://schemas.openxmlformats.org/drawingml/2006/table">
            <a:tbl>
              <a:tblPr/>
              <a:tblGrid>
                <a:gridCol w="2392822"/>
                <a:gridCol w="1036890"/>
                <a:gridCol w="1196411"/>
                <a:gridCol w="1276172"/>
                <a:gridCol w="1196411"/>
                <a:gridCol w="1435696"/>
              </a:tblGrid>
              <a:tr h="88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</a:p>
                    <a:p>
                      <a:pPr algn="ctr" fontAlgn="base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 2017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5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Районный ФФПП,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16098,0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13753,6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13177,0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439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0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Ашапское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6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Карьёвское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6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Красноясыльское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4 239,2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Медянское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5 775,8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4914,8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3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Ординское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7653" name="Номер слайда 5"/>
          <p:cNvSpPr txBox="1">
            <a:spLocks noGrp="1"/>
          </p:cNvSpPr>
          <p:nvPr/>
        </p:nvSpPr>
        <p:spPr bwMode="auto">
          <a:xfrm>
            <a:off x="6629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000" y="0"/>
            <a:ext cx="2514600" cy="121920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98000" b="-98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77AD439-67D9-4545-BF02-725D2A6396BA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3797" name="Прямоугольник 2"/>
          <p:cNvSpPr>
            <a:spLocks noChangeArrowheads="1"/>
          </p:cNvSpPr>
          <p:nvPr/>
        </p:nvSpPr>
        <p:spPr bwMode="auto">
          <a:xfrm>
            <a:off x="2209800" y="228601"/>
            <a:ext cx="647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разрезе полномочий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(млн. руб.)</a:t>
            </a:r>
            <a:endParaRPr lang="ru-RU" sz="2000" b="1" dirty="0"/>
          </a:p>
        </p:txBody>
      </p:sp>
      <p:graphicFrame>
        <p:nvGraphicFramePr>
          <p:cNvPr id="33795" name="Диаграмма 3"/>
          <p:cNvGraphicFramePr>
            <a:graphicFrameLocks/>
          </p:cNvGraphicFramePr>
          <p:nvPr/>
        </p:nvGraphicFramePr>
        <p:xfrm>
          <a:off x="685800" y="1676400"/>
          <a:ext cx="8340725" cy="4565650"/>
        </p:xfrm>
        <a:graphic>
          <a:graphicData uri="http://schemas.openxmlformats.org/presentationml/2006/ole">
            <p:oleObj spid="_x0000_s89090" name="Worksheet" r:id="rId3" imgW="8572594" imgH="4892038" progId="Excel.Sheet.8">
              <p:embed/>
            </p:oleObj>
          </a:graphicData>
        </a:graphic>
      </p:graphicFrame>
      <p:pic>
        <p:nvPicPr>
          <p:cNvPr id="8" name="Содержимое 5" descr="6848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4800"/>
            <a:ext cx="2214578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Ординского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CBEE90-0A2D-4DC3-AD9D-AEB089799152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4768851"/>
            <a:ext cx="180095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38200" y="3852602"/>
            <a:ext cx="7559920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C81B0E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Ординского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826477" y="1196976"/>
            <a:ext cx="1729154" cy="2519363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solidFill>
            <a:srgbClr val="CCFFFF"/>
          </a:solidFill>
          <a:ln w="19050">
            <a:solidFill>
              <a:srgbClr val="C81B0E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72508" y="1196976"/>
            <a:ext cx="1727689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CCFFFF"/>
          </a:solidFill>
          <a:ln w="19050">
            <a:solidFill>
              <a:srgbClr val="C81B0E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781800" y="1219200"/>
            <a:ext cx="2184888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CCFFFF"/>
          </a:solidFill>
          <a:ln w="19050">
            <a:solidFill>
              <a:srgbClr val="C81B0E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7074" y="1196976"/>
            <a:ext cx="1727688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CCFFFF"/>
          </a:solidFill>
          <a:ln w="19050">
            <a:solidFill>
              <a:srgbClr val="C81B0E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3570" y="4768850"/>
            <a:ext cx="1874227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9666" y="4787900"/>
            <a:ext cx="1905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1" y="4787900"/>
            <a:ext cx="18727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5635625" cy="8382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(местный бюджет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75778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E5AA9C-D508-47D1-AE85-BA52DDAA09A9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 rot="1585437">
            <a:off x="2066922" y="2073266"/>
            <a:ext cx="1751013" cy="114725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 rot="19916133">
            <a:off x="5903386" y="2071956"/>
            <a:ext cx="1649661" cy="116091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3276600"/>
            <a:ext cx="4191000" cy="1323439"/>
          </a:xfrm>
          <a:prstGeom prst="rect">
            <a:avLst/>
          </a:prstGeom>
          <a:solidFill>
            <a:srgbClr val="99FF99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Действующие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207 783,4тыс.руб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876800" y="3276600"/>
            <a:ext cx="3962400" cy="1323439"/>
          </a:xfrm>
          <a:prstGeom prst="rect">
            <a:avLst/>
          </a:prstGeom>
          <a:solidFill>
            <a:srgbClr val="FF99FF"/>
          </a:soli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Принимаемые      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10044,7тыс.руб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755650" y="4724400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 текущих расходов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191 889,3тыс.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b="1" dirty="0"/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 развития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25938,8тыс.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buFontTx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Объем бюджетных ассигнований на исполнение  публичных нормативных обязательств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3663,8 тыс.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66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Блок-схема: альтернативный процесс 10"/>
          <p:cNvSpPr/>
          <p:nvPr/>
        </p:nvSpPr>
        <p:spPr>
          <a:xfrm>
            <a:off x="3429000" y="1295400"/>
            <a:ext cx="2667000" cy="11460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217828,1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391400" cy="6858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8915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0" y="0"/>
            <a:ext cx="1905000" cy="99060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>
                  <a14:useLocalDpi xmlns:dgm="http://schemas.openxmlformats.org/drawingml/2006/diagram" xmlns="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t="-6000" b="-6000"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705600" cy="922114"/>
          </a:xfr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сферу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type="chart" idx="1"/>
          </p:nvPr>
        </p:nvGraphicFramePr>
        <p:xfrm>
          <a:off x="457200" y="1340768"/>
          <a:ext cx="8229600" cy="513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0c0632cc76566fe8dd5db3601f5a097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22860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88B61-AA3E-4CE4-A83A-D7B409D7084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5410200" cy="762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600200" y="1524000"/>
            <a:ext cx="1645920" cy="2362200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6324600" y="1524000"/>
            <a:ext cx="1600200" cy="2286000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2800" y="1600200"/>
            <a:ext cx="2971800" cy="1524000"/>
          </a:xfrm>
          <a:prstGeom prst="roundRect">
            <a:avLst/>
          </a:prstGeom>
          <a:solidFill>
            <a:srgbClr val="00FF00"/>
          </a:solidFill>
          <a:ln>
            <a:solidFill>
              <a:srgbClr val="C81B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lvl="0"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9" y="228600"/>
            <a:ext cx="28194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K\Desktop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1296144" cy="4699992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19" name="TextBox 18"/>
          <p:cNvSpPr txBox="1"/>
          <p:nvPr/>
        </p:nvSpPr>
        <p:spPr>
          <a:xfrm>
            <a:off x="4419600" y="1772816"/>
            <a:ext cx="4544888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социальной сферы</a:t>
            </a: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безопасность</a:t>
            </a: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хозяйства</a:t>
            </a: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развитие сельских территорий </a:t>
            </a: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</a:t>
            </a:r>
          </a:p>
          <a:p>
            <a:pPr>
              <a:spcAft>
                <a:spcPts val="2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Возрождение и развитие народных промыслов и ремёсел</a:t>
            </a: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земельными ресурсами</a:t>
            </a:r>
          </a:p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гражданского единства и гармонизация межнациональных отношений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5776" y="1772816"/>
            <a:ext cx="1328936" cy="496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317638,6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40397,5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10445,9</a:t>
            </a: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7091,4</a:t>
            </a: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764,60</a:t>
            </a: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600,00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450,00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457,00</a:t>
            </a:r>
          </a:p>
          <a:p>
            <a:pPr algn="r">
              <a:spcAft>
                <a:spcPts val="2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296,00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Aft>
                <a:spcPts val="2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60649"/>
            <a:ext cx="667848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Ординского района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 2018 году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371600" y="1600200"/>
            <a:ext cx="648072" cy="47244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3068960"/>
            <a:ext cx="1676400" cy="15792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378 141</a:t>
            </a:r>
          </a:p>
          <a:p>
            <a:pPr algn="ctr"/>
            <a:r>
              <a:rPr lang="ru-RU" b="1" dirty="0" smtClean="0"/>
              <a:t>тыс. руб.</a:t>
            </a:r>
            <a:endParaRPr lang="ru-RU" b="1" dirty="0"/>
          </a:p>
        </p:txBody>
      </p:sp>
      <p:pic>
        <p:nvPicPr>
          <p:cNvPr id="16" name="Picture 9" descr="sport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2592266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762000" cy="501650"/>
          </a:xfrm>
        </p:spPr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70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4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792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расходы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 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Ординского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района)</a:t>
            </a:r>
          </a:p>
        </p:txBody>
      </p:sp>
      <p:sp>
        <p:nvSpPr>
          <p:cNvPr id="8192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C4268D8-77C8-4292-A498-EAD31DC8D20B}" type="slidenum">
              <a:rPr lang="ru-RU" smtClean="0"/>
              <a:pPr/>
              <a:t>25</a:t>
            </a:fld>
            <a:endParaRPr lang="ru-RU" smtClean="0"/>
          </a:p>
        </p:txBody>
      </p:sp>
      <p:graphicFrame>
        <p:nvGraphicFramePr>
          <p:cNvPr id="76514" name="Group 738"/>
          <p:cNvGraphicFramePr>
            <a:graphicFrameLocks noGrp="1"/>
          </p:cNvGraphicFramePr>
          <p:nvPr/>
        </p:nvGraphicFramePr>
        <p:xfrm>
          <a:off x="457200" y="1371600"/>
          <a:ext cx="8229600" cy="5126182"/>
        </p:xfrm>
        <a:graphic>
          <a:graphicData uri="http://schemas.openxmlformats.org/drawingml/2006/table">
            <a:tbl>
              <a:tblPr/>
              <a:tblGrid>
                <a:gridCol w="6858000"/>
                <a:gridCol w="1371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87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органов местного самоуправления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41207,17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59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 имущества казны муниципального района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5491,0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953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ЕДСС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МКУ «ОКС»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возмещение расходов на доставку товаров первой необходимости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организациям автомобильного транспорта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сбору и удалению твёрдых бытовых отходов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1767,0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2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Выравнивание уровня бюджетной обеспеченности поселений из районного фонда финансовой поддержки поселений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13753,6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пенсии за выслугу лет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3663,8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65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28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xa\Совет Глав и МО, совещания, выездные, лекции\подложка для слайд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23312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9210038"/>
              </p:ext>
            </p:extLst>
          </p:nvPr>
        </p:nvGraphicFramePr>
        <p:xfrm>
          <a:off x="304802" y="1905000"/>
          <a:ext cx="8610598" cy="4343400"/>
        </p:xfrm>
        <a:graphic>
          <a:graphicData uri="http://schemas.openxmlformats.org/drawingml/2006/table">
            <a:tbl>
              <a:tblPr firstRow="1" lastRow="1" bandRow="1" bandCol="1">
                <a:tableStyleId>{17292A2E-F333-43FB-9621-5CBBE7FDCDCB}</a:tableStyleId>
              </a:tblPr>
              <a:tblGrid>
                <a:gridCol w="2648676"/>
                <a:gridCol w="1135602"/>
                <a:gridCol w="1206580"/>
                <a:gridCol w="1206580"/>
                <a:gridCol w="1206580"/>
                <a:gridCol w="1206580"/>
              </a:tblGrid>
              <a:tr h="844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45720" indent="-22860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4986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прогноз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4986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прогноз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149860"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2020г. прогноз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  <a:tr h="1299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Инфляция в регионе (среднегодовой ИПЦ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%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предыдущему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45720" indent="-228600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  <a:tr h="1074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Налогооблагаемая прибыль,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роста,%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45720" indent="-228600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  <a:tr h="1125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оплаты труда, темп роста,  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0020" marR="45720" indent="-228600"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105,9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1524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макроэкономические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показатели, принятые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основу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планирования бюджета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9" name="Picture 4" descr="https://www.iconexperience.com/_img/v_collection_png/512x512/shadow/money2_edit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559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на 2018-2020 годы, тыс. руб.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152400"/>
            <a:ext cx="1770913" cy="1328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5888"/>
            <a:ext cx="8610600" cy="874712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проекта бюджета Ординского муниципального района на 2018 год 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E7AA7F-7C35-4642-9CFA-4DA293CBDD3A}" type="slidenum">
              <a:rPr lang="ru-RU" smtClean="0"/>
              <a:pPr/>
              <a:t>5</a:t>
            </a:fld>
            <a:endParaRPr lang="ru-RU" dirty="0" smtClean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492195" y="2421244"/>
            <a:ext cx="1728787" cy="2159977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76600" y="1066800"/>
            <a:ext cx="2158512" cy="1462086"/>
          </a:xfrm>
          <a:prstGeom prst="rect">
            <a:avLst/>
          </a:prstGeom>
          <a:solidFill>
            <a:srgbClr val="66FF99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458 737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dirty="0"/>
              <a:t>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76600" y="4581526"/>
            <a:ext cx="2158512" cy="1584325"/>
          </a:xfrm>
          <a:prstGeom prst="rect">
            <a:avLst/>
          </a:prstGeom>
          <a:solidFill>
            <a:srgbClr val="FFFF00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459 778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81000" y="1295400"/>
            <a:ext cx="2086708" cy="1368425"/>
          </a:xfrm>
          <a:prstGeom prst="homePlate">
            <a:avLst>
              <a:gd name="adj" fmla="val 41299"/>
            </a:avLst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36 670,70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95654" y="4724401"/>
            <a:ext cx="2088174" cy="1368425"/>
          </a:xfrm>
          <a:prstGeom prst="homePlate">
            <a:avLst>
              <a:gd name="adj" fmla="val 41328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358 996,10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95654" y="2924176"/>
            <a:ext cx="2088174" cy="1368425"/>
          </a:xfrm>
          <a:prstGeom prst="homePlate">
            <a:avLst>
              <a:gd name="adj" fmla="val 41328"/>
            </a:avLst>
          </a:prstGeom>
          <a:solidFill>
            <a:srgbClr val="FF5050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63 069,90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096000" y="990600"/>
            <a:ext cx="2655277" cy="538162"/>
          </a:xfrm>
          <a:prstGeom prst="homePlate">
            <a:avLst>
              <a:gd name="adj" fmla="val 133628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296462 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096000" y="5105400"/>
            <a:ext cx="2655277" cy="609600"/>
          </a:xfrm>
          <a:prstGeom prst="homePlate">
            <a:avLst>
              <a:gd name="adj" fmla="val 9912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ЖКХ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9933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096000" y="1676400"/>
            <a:ext cx="2655277" cy="533400"/>
          </a:xfrm>
          <a:prstGeom prst="homePlate">
            <a:avLst>
              <a:gd name="adj" fmla="val 11675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45227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 rot="10800000">
            <a:off x="6096000" y="3048000"/>
            <a:ext cx="2655277" cy="615950"/>
          </a:xfrm>
          <a:prstGeom prst="homePlate">
            <a:avLst>
              <a:gd name="adj" fmla="val 11675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Культура,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14355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/>
              <a:t>.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10800000">
            <a:off x="6096000" y="2362200"/>
            <a:ext cx="2655277" cy="615950"/>
          </a:xfrm>
          <a:prstGeom prst="homePlate">
            <a:avLst>
              <a:gd name="adj" fmla="val 11675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23179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10800000">
            <a:off x="6096000" y="4343400"/>
            <a:ext cx="2655277" cy="615950"/>
          </a:xfrm>
          <a:prstGeom prst="homePlate">
            <a:avLst>
              <a:gd name="adj" fmla="val 11675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11950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6096000" y="5791200"/>
            <a:ext cx="2655277" cy="615950"/>
          </a:xfrm>
          <a:prstGeom prst="homePlate">
            <a:avLst>
              <a:gd name="adj" fmla="val 11675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расходы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44918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 rot="10800000">
            <a:off x="6096000" y="3733800"/>
            <a:ext cx="2655277" cy="615950"/>
          </a:xfrm>
          <a:prstGeom prst="homePlate">
            <a:avLst>
              <a:gd name="adj" fmla="val 11675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Дотация поселениям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13754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838200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Доходная часть бюджета Ординского муниципального района на 2018 год</a:t>
            </a:r>
            <a:endParaRPr lang="ru-RU" sz="2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2743200" cy="584775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Налоговые доходы  - </a:t>
            </a:r>
          </a:p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36 670,7 тыс.руб.,  37 %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400800" y="1828800"/>
            <a:ext cx="2743200" cy="523220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-  358 996,1 тыс.руб., 78 %</a:t>
            </a:r>
            <a:endParaRPr lang="ru-RU" sz="1400" b="1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7000" y="1295400"/>
            <a:ext cx="5562600" cy="400110"/>
          </a:xfrm>
          <a:prstGeom prst="rect">
            <a:avLst/>
          </a:prstGeom>
          <a:solidFill>
            <a:srgbClr val="66FFFF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Общий объем – 458 736,7 тыс.руб.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48000" y="2514600"/>
            <a:ext cx="3352800" cy="1077218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 – 57998,0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2743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</a:rPr>
              <a:t>Налог на доходы  физических лиц – 22500,0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048000" y="3733800"/>
            <a:ext cx="3352800" cy="584775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– 188,0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4800" y="3352800"/>
            <a:ext cx="2743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</a:rPr>
              <a:t>Акцизы на нефтепродукты – 2683,7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4800" y="4114800"/>
            <a:ext cx="2743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</a:rPr>
              <a:t>Налоги на совокупный доход – 4100,0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400800" y="4114800"/>
            <a:ext cx="2743200" cy="338554"/>
          </a:xfrm>
          <a:prstGeom prst="rect">
            <a:avLst/>
          </a:prstGeom>
          <a:solidFill>
            <a:srgbClr val="99FF99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– 226 770,9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400800" y="3352800"/>
            <a:ext cx="2743200" cy="338554"/>
          </a:xfrm>
          <a:prstGeom prst="rect">
            <a:avLst/>
          </a:prstGeom>
          <a:solidFill>
            <a:srgbClr val="99FF99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Субсидии – 15 178,8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400800" y="2590800"/>
            <a:ext cx="2743200" cy="338554"/>
          </a:xfrm>
          <a:prstGeom prst="rect">
            <a:avLst/>
          </a:prstGeom>
          <a:solidFill>
            <a:srgbClr val="99FF99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– 116 848,0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048000" y="1828800"/>
            <a:ext cx="3352800" cy="584775"/>
          </a:xfrm>
          <a:prstGeom prst="rect">
            <a:avLst/>
          </a:prstGeom>
          <a:solidFill>
            <a:srgbClr val="FFCCCC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Неналоговые доходы –                     63 069,9 тыс.руб., 63 %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Содержимое 5" descr="684855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2214578" cy="1357322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27432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</a:rPr>
              <a:t>Транспортный налог – 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</a:rPr>
              <a:t>6187,0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04800" y="579120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</a:rPr>
              <a:t>Госпошлина – 1200,0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048000" y="4419600"/>
            <a:ext cx="3352800" cy="584775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 – 2436,9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048000" y="5105400"/>
            <a:ext cx="3352800" cy="584775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– 1347,0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048000" y="5791200"/>
            <a:ext cx="3352800" cy="584775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денежных взысканий (штрафов) – 1100,0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6400800" y="4800600"/>
            <a:ext cx="2743200" cy="338554"/>
          </a:xfrm>
          <a:prstGeom prst="rect">
            <a:avLst/>
          </a:prstGeom>
          <a:solidFill>
            <a:srgbClr val="99FF99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ИМТ – 198,4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2016 – 2019 гг., млн. руб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8658" y="237123"/>
            <a:ext cx="1748742" cy="1069321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Анализ безвозмездных поступлений за 2016-2020 годы, млн.руб.</a:t>
            </a:r>
            <a:endParaRPr lang="ru-RU" sz="29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CA22-7EC3-4946-B3F8-164DB7956C6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6600" y="243530"/>
            <a:ext cx="1979400" cy="1128070"/>
          </a:xfrm>
          <a:prstGeom prst="roundRect">
            <a:avLst>
              <a:gd name="adj" fmla="val 10000"/>
            </a:avLst>
          </a:prstGeom>
          <a:blipFill>
            <a:blip r:embed="rId3" cstate="print">
              <a:extLst>
                <a:ext uri="{28A0092B-C50C-407E-A947-70E740481C1C}"/>
              </a:extLst>
            </a:blip>
            <a:srcRect/>
            <a:stretch>
              <a:fillRect t="-32000" b="-32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74638"/>
            <a:ext cx="5791200" cy="8683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расходной части бюджета</a:t>
            </a:r>
          </a:p>
        </p:txBody>
      </p:sp>
      <p:sp>
        <p:nvSpPr>
          <p:cNvPr id="4710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6356350"/>
            <a:ext cx="457200" cy="5016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92BD3CF-EDEA-4E37-9252-DB49E708FA0F}" type="slidenum">
              <a:rPr lang="ru-RU" smtClean="0"/>
              <a:pPr/>
              <a:t>9</a:t>
            </a:fld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457200" y="1295400"/>
          <a:ext cx="8497888" cy="516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2514600" cy="99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8338</TotalTime>
  <Words>1220</Words>
  <Application>Microsoft Office PowerPoint</Application>
  <PresentationFormat>Экран (4:3)</PresentationFormat>
  <Paragraphs>446</Paragraphs>
  <Slides>25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Worksheet</vt:lpstr>
      <vt:lpstr>О проекте бюджета  Ординского муниципального района на 2018 год  и на плановый период 2019 и 2020 годов </vt:lpstr>
      <vt:lpstr>Основы составления проекта бюджета Ординского муниципального района</vt:lpstr>
      <vt:lpstr>Слайд 3</vt:lpstr>
      <vt:lpstr>Основные параметры бюджета на 2018-2020 годы, тыс. руб.</vt:lpstr>
      <vt:lpstr>Основные параметры проекта бюджета Ординского муниципального района на 2018 год </vt:lpstr>
      <vt:lpstr>Доходная часть бюджета Ординского муниципального района на 2018 год</vt:lpstr>
      <vt:lpstr>Динамика налоговых и неналоговых доходов 2016 – 2019 гг., млн. руб.</vt:lpstr>
      <vt:lpstr>Анализ безвозмездных поступлений за 2016-2020 годы, млн.руб.</vt:lpstr>
      <vt:lpstr>Формирование расходной части бюджета</vt:lpstr>
      <vt:lpstr>Слайд 10</vt:lpstr>
      <vt:lpstr>Структура распределения расходов</vt:lpstr>
      <vt:lpstr>Оказание муниципальных услуг</vt:lpstr>
      <vt:lpstr>Субсидии юридическим лицам</vt:lpstr>
      <vt:lpstr>Социальное обеспечение населения</vt:lpstr>
      <vt:lpstr>Межбюджетные трансферты</vt:lpstr>
      <vt:lpstr>Принцип вертикальной сбалансированности</vt:lpstr>
      <vt:lpstr>Подушевые  расчётные доходы                                                       тыс. руб./ чел</vt:lpstr>
      <vt:lpstr>Дотации на выравнивание бюджетной обеспеченности </vt:lpstr>
      <vt:lpstr>Слайд 19</vt:lpstr>
      <vt:lpstr>Расходные обязательства  (местный бюджет) </vt:lpstr>
      <vt:lpstr>Структура расходов бюджета на 2018 год</vt:lpstr>
      <vt:lpstr>Расходы бюджета на социальную сферу</vt:lpstr>
      <vt:lpstr> Расходы бюджета </vt:lpstr>
      <vt:lpstr>Слайд 24</vt:lpstr>
      <vt:lpstr>Непрограммные  расходы  (средства бюджета Ординского района)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Жукова Г.А.</cp:lastModifiedBy>
  <cp:revision>776</cp:revision>
  <cp:lastPrinted>1601-01-01T00:00:00Z</cp:lastPrinted>
  <dcterms:created xsi:type="dcterms:W3CDTF">1601-01-01T00:00:00Z</dcterms:created>
  <dcterms:modified xsi:type="dcterms:W3CDTF">2017-11-14T09:50:42Z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